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7"/>
  </p:notes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84" r:id="rId12"/>
    <p:sldId id="285" r:id="rId13"/>
    <p:sldId id="266" r:id="rId14"/>
    <p:sldId id="267" r:id="rId15"/>
    <p:sldId id="268" r:id="rId16"/>
    <p:sldId id="270" r:id="rId17"/>
    <p:sldId id="271" r:id="rId18"/>
    <p:sldId id="276" r:id="rId19"/>
    <p:sldId id="277" r:id="rId20"/>
    <p:sldId id="278" r:id="rId21"/>
    <p:sldId id="286" r:id="rId22"/>
    <p:sldId id="279" r:id="rId23"/>
    <p:sldId id="280" r:id="rId24"/>
    <p:sldId id="283" r:id="rId25"/>
    <p:sldId id="288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7" autoAdjust="0"/>
    <p:restoredTop sz="94660"/>
  </p:normalViewPr>
  <p:slideViewPr>
    <p:cSldViewPr>
      <p:cViewPr>
        <p:scale>
          <a:sx n="80" d="100"/>
          <a:sy n="80" d="100"/>
        </p:scale>
        <p:origin x="-15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EA57C4-DB1F-498E-B50D-B8DCCB28C490}" type="doc">
      <dgm:prSet loTypeId="urn:microsoft.com/office/officeart/2005/8/layout/vList5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8AD8E8D4-B0EB-4D7E-ABA2-750814230DAF}">
      <dgm:prSet phldrT="[Text]" custT="1"/>
      <dgm:spPr/>
      <dgm:t>
        <a:bodyPr/>
        <a:lstStyle/>
        <a:p>
          <a:r>
            <a:rPr lang="de-DE" sz="2400" dirty="0" smtClean="0"/>
            <a:t>Technische Schutzrechte</a:t>
          </a:r>
          <a:endParaRPr lang="de-DE" sz="2400" dirty="0"/>
        </a:p>
      </dgm:t>
    </dgm:pt>
    <dgm:pt modelId="{4C29DB02-9744-46BD-A102-565F6ADFC1D1}" type="parTrans" cxnId="{6B990C2B-4FB3-47A8-A37F-69677FFF56CD}">
      <dgm:prSet/>
      <dgm:spPr/>
      <dgm:t>
        <a:bodyPr/>
        <a:lstStyle/>
        <a:p>
          <a:endParaRPr lang="de-DE"/>
        </a:p>
      </dgm:t>
    </dgm:pt>
    <dgm:pt modelId="{1784EF27-2153-4727-97E4-FAD318A4A018}" type="sibTrans" cxnId="{6B990C2B-4FB3-47A8-A37F-69677FFF56CD}">
      <dgm:prSet/>
      <dgm:spPr/>
      <dgm:t>
        <a:bodyPr/>
        <a:lstStyle/>
        <a:p>
          <a:endParaRPr lang="de-DE"/>
        </a:p>
      </dgm:t>
    </dgm:pt>
    <dgm:pt modelId="{B5839171-17CD-4EF6-A326-1EA92BD45FC4}">
      <dgm:prSet phldrT="[Text]" custT="1"/>
      <dgm:spPr/>
      <dgm:t>
        <a:bodyPr/>
        <a:lstStyle/>
        <a:p>
          <a:r>
            <a:rPr lang="de-DE" sz="2200" dirty="0" smtClean="0"/>
            <a:t>Patent</a:t>
          </a:r>
          <a:endParaRPr lang="de-DE" sz="2200" dirty="0"/>
        </a:p>
      </dgm:t>
    </dgm:pt>
    <dgm:pt modelId="{3E1EB696-322F-4D00-AA09-EA80A46620A6}" type="parTrans" cxnId="{D626B6C4-D387-4DD6-B50F-EF8AA9A397EE}">
      <dgm:prSet/>
      <dgm:spPr/>
      <dgm:t>
        <a:bodyPr/>
        <a:lstStyle/>
        <a:p>
          <a:endParaRPr lang="de-DE"/>
        </a:p>
      </dgm:t>
    </dgm:pt>
    <dgm:pt modelId="{47A8E900-CBC0-405E-8BF2-D681EB5643E1}" type="sibTrans" cxnId="{D626B6C4-D387-4DD6-B50F-EF8AA9A397EE}">
      <dgm:prSet/>
      <dgm:spPr/>
      <dgm:t>
        <a:bodyPr/>
        <a:lstStyle/>
        <a:p>
          <a:endParaRPr lang="de-DE"/>
        </a:p>
      </dgm:t>
    </dgm:pt>
    <dgm:pt modelId="{AA1B4E6A-7531-489A-B4FC-2E5AC145F0A8}">
      <dgm:prSet phldrT="[Text]" custT="1"/>
      <dgm:spPr/>
      <dgm:t>
        <a:bodyPr/>
        <a:lstStyle/>
        <a:p>
          <a:r>
            <a:rPr lang="de-DE" sz="2200" dirty="0" smtClean="0"/>
            <a:t>Gebrauchsmuster</a:t>
          </a:r>
          <a:endParaRPr lang="de-DE" sz="2200" dirty="0"/>
        </a:p>
      </dgm:t>
    </dgm:pt>
    <dgm:pt modelId="{902AC30C-1F05-4680-BDDE-A075A2A2B911}" type="parTrans" cxnId="{7ABA2018-CD52-4F83-BBDE-B9D4950C88C5}">
      <dgm:prSet/>
      <dgm:spPr/>
      <dgm:t>
        <a:bodyPr/>
        <a:lstStyle/>
        <a:p>
          <a:endParaRPr lang="de-DE"/>
        </a:p>
      </dgm:t>
    </dgm:pt>
    <dgm:pt modelId="{C5A5503F-481B-4D5F-8608-8CD75719621C}" type="sibTrans" cxnId="{7ABA2018-CD52-4F83-BBDE-B9D4950C88C5}">
      <dgm:prSet/>
      <dgm:spPr/>
      <dgm:t>
        <a:bodyPr/>
        <a:lstStyle/>
        <a:p>
          <a:endParaRPr lang="de-DE"/>
        </a:p>
      </dgm:t>
    </dgm:pt>
    <dgm:pt modelId="{90EFC9E1-E8BB-4834-84EE-856C1BC2A249}">
      <dgm:prSet phldrT="[Text]" custT="1"/>
      <dgm:spPr/>
      <dgm:t>
        <a:bodyPr/>
        <a:lstStyle/>
        <a:p>
          <a:r>
            <a:rPr lang="de-DE" sz="2400" dirty="0" smtClean="0"/>
            <a:t>Designschutz</a:t>
          </a:r>
          <a:endParaRPr lang="de-DE" sz="2400" dirty="0"/>
        </a:p>
      </dgm:t>
    </dgm:pt>
    <dgm:pt modelId="{D4275655-3A38-4606-B912-57BDB38DFFB1}" type="parTrans" cxnId="{71748788-045E-429E-856B-C6F3AFE21F3E}">
      <dgm:prSet/>
      <dgm:spPr/>
      <dgm:t>
        <a:bodyPr/>
        <a:lstStyle/>
        <a:p>
          <a:endParaRPr lang="de-DE"/>
        </a:p>
      </dgm:t>
    </dgm:pt>
    <dgm:pt modelId="{D64EE0CE-FEA9-4934-B35E-E881F9A8E659}" type="sibTrans" cxnId="{71748788-045E-429E-856B-C6F3AFE21F3E}">
      <dgm:prSet/>
      <dgm:spPr/>
      <dgm:t>
        <a:bodyPr/>
        <a:lstStyle/>
        <a:p>
          <a:endParaRPr lang="de-DE"/>
        </a:p>
      </dgm:t>
    </dgm:pt>
    <dgm:pt modelId="{E9351792-6178-43A5-B364-5434DD42B3F3}">
      <dgm:prSet phldrT="[Text]" custT="1"/>
      <dgm:spPr/>
      <dgm:t>
        <a:bodyPr/>
        <a:lstStyle/>
        <a:p>
          <a:r>
            <a:rPr lang="de-DE" sz="2200" dirty="0" smtClean="0"/>
            <a:t>Geschmacksmuster</a:t>
          </a:r>
          <a:endParaRPr lang="de-DE" sz="2200" dirty="0"/>
        </a:p>
      </dgm:t>
    </dgm:pt>
    <dgm:pt modelId="{49C70330-4262-4262-A18A-42282235DC79}" type="parTrans" cxnId="{58942124-0F44-4E4B-A1EB-FC0A20396BD9}">
      <dgm:prSet/>
      <dgm:spPr/>
      <dgm:t>
        <a:bodyPr/>
        <a:lstStyle/>
        <a:p>
          <a:endParaRPr lang="de-DE"/>
        </a:p>
      </dgm:t>
    </dgm:pt>
    <dgm:pt modelId="{A5E4F2B0-608F-4E33-9415-49BDE9AD28DB}" type="sibTrans" cxnId="{58942124-0F44-4E4B-A1EB-FC0A20396BD9}">
      <dgm:prSet/>
      <dgm:spPr/>
      <dgm:t>
        <a:bodyPr/>
        <a:lstStyle/>
        <a:p>
          <a:endParaRPr lang="de-DE"/>
        </a:p>
      </dgm:t>
    </dgm:pt>
    <dgm:pt modelId="{B15BC760-799A-4B89-B020-5341B9D6D344}">
      <dgm:prSet phldrT="[Text]" custT="1"/>
      <dgm:spPr/>
      <dgm:t>
        <a:bodyPr/>
        <a:lstStyle/>
        <a:p>
          <a:r>
            <a:rPr lang="de-DE" sz="2400" dirty="0" smtClean="0"/>
            <a:t>Namens- und Kennzeichen-schutz</a:t>
          </a:r>
          <a:endParaRPr lang="de-DE" sz="2400" dirty="0"/>
        </a:p>
      </dgm:t>
    </dgm:pt>
    <dgm:pt modelId="{B5D3D385-67EA-4D63-8773-B9EE28B21037}" type="parTrans" cxnId="{7E5C41F3-3D44-4B17-9598-00E417AC870D}">
      <dgm:prSet/>
      <dgm:spPr/>
      <dgm:t>
        <a:bodyPr/>
        <a:lstStyle/>
        <a:p>
          <a:endParaRPr lang="de-DE"/>
        </a:p>
      </dgm:t>
    </dgm:pt>
    <dgm:pt modelId="{13C02C28-9BA9-4987-ADF1-5D8EFD9D548F}" type="sibTrans" cxnId="{7E5C41F3-3D44-4B17-9598-00E417AC870D}">
      <dgm:prSet/>
      <dgm:spPr/>
      <dgm:t>
        <a:bodyPr/>
        <a:lstStyle/>
        <a:p>
          <a:endParaRPr lang="de-DE"/>
        </a:p>
      </dgm:t>
    </dgm:pt>
    <dgm:pt modelId="{A4D4D578-DFEF-45EC-8E96-661B6703F274}">
      <dgm:prSet phldrT="[Text]" custT="1"/>
      <dgm:spPr/>
      <dgm:t>
        <a:bodyPr/>
        <a:lstStyle/>
        <a:p>
          <a:r>
            <a:rPr lang="de-DE" sz="2200" dirty="0" smtClean="0"/>
            <a:t>Marke</a:t>
          </a:r>
          <a:endParaRPr lang="de-DE" sz="2200" dirty="0"/>
        </a:p>
      </dgm:t>
    </dgm:pt>
    <dgm:pt modelId="{94FCD45A-6877-467F-8EF1-9D73E6E11D1E}" type="parTrans" cxnId="{7AF0F54C-3170-42CC-BA7F-2ADBCDD607D7}">
      <dgm:prSet/>
      <dgm:spPr/>
      <dgm:t>
        <a:bodyPr/>
        <a:lstStyle/>
        <a:p>
          <a:endParaRPr lang="de-DE"/>
        </a:p>
      </dgm:t>
    </dgm:pt>
    <dgm:pt modelId="{EBFFBF71-ACB3-43EE-8659-3DCDE34A673B}" type="sibTrans" cxnId="{7AF0F54C-3170-42CC-BA7F-2ADBCDD607D7}">
      <dgm:prSet/>
      <dgm:spPr/>
      <dgm:t>
        <a:bodyPr/>
        <a:lstStyle/>
        <a:p>
          <a:endParaRPr lang="de-DE"/>
        </a:p>
      </dgm:t>
    </dgm:pt>
    <dgm:pt modelId="{5A9972EF-383F-42E1-8312-F9EAF609D7A2}" type="pres">
      <dgm:prSet presAssocID="{EDEA57C4-DB1F-498E-B50D-B8DCCB28C4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A971F6B-A602-4E5B-B447-F01AD1CC23E6}" type="pres">
      <dgm:prSet presAssocID="{8AD8E8D4-B0EB-4D7E-ABA2-750814230DAF}" presName="linNode" presStyleCnt="0"/>
      <dgm:spPr/>
      <dgm:t>
        <a:bodyPr/>
        <a:lstStyle/>
        <a:p>
          <a:endParaRPr lang="de-DE"/>
        </a:p>
      </dgm:t>
    </dgm:pt>
    <dgm:pt modelId="{9BB78C9B-601F-44D3-B110-E90CBC47B26A}" type="pres">
      <dgm:prSet presAssocID="{8AD8E8D4-B0EB-4D7E-ABA2-750814230DA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CEF595-39ED-4A65-BF0E-DF32D0BC6398}" type="pres">
      <dgm:prSet presAssocID="{8AD8E8D4-B0EB-4D7E-ABA2-750814230DA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36B5A50-1130-4450-AEED-F3CBA1557C69}" type="pres">
      <dgm:prSet presAssocID="{1784EF27-2153-4727-97E4-FAD318A4A018}" presName="sp" presStyleCnt="0"/>
      <dgm:spPr/>
      <dgm:t>
        <a:bodyPr/>
        <a:lstStyle/>
        <a:p>
          <a:endParaRPr lang="de-DE"/>
        </a:p>
      </dgm:t>
    </dgm:pt>
    <dgm:pt modelId="{72593E93-C752-4A44-A091-2EE942F91E8F}" type="pres">
      <dgm:prSet presAssocID="{90EFC9E1-E8BB-4834-84EE-856C1BC2A249}" presName="linNode" presStyleCnt="0"/>
      <dgm:spPr/>
      <dgm:t>
        <a:bodyPr/>
        <a:lstStyle/>
        <a:p>
          <a:endParaRPr lang="de-DE"/>
        </a:p>
      </dgm:t>
    </dgm:pt>
    <dgm:pt modelId="{A686A5D0-D6A1-428C-85C6-91F456C5100B}" type="pres">
      <dgm:prSet presAssocID="{90EFC9E1-E8BB-4834-84EE-856C1BC2A24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FE7D529-3662-4A61-987E-4B8EC282263C}" type="pres">
      <dgm:prSet presAssocID="{90EFC9E1-E8BB-4834-84EE-856C1BC2A24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A04CF0B-315C-4394-965D-D9807B44CC9C}" type="pres">
      <dgm:prSet presAssocID="{D64EE0CE-FEA9-4934-B35E-E881F9A8E659}" presName="sp" presStyleCnt="0"/>
      <dgm:spPr/>
      <dgm:t>
        <a:bodyPr/>
        <a:lstStyle/>
        <a:p>
          <a:endParaRPr lang="de-DE"/>
        </a:p>
      </dgm:t>
    </dgm:pt>
    <dgm:pt modelId="{8F3C1ABC-4842-4A29-AE27-70077F865C72}" type="pres">
      <dgm:prSet presAssocID="{B15BC760-799A-4B89-B020-5341B9D6D344}" presName="linNode" presStyleCnt="0"/>
      <dgm:spPr/>
      <dgm:t>
        <a:bodyPr/>
        <a:lstStyle/>
        <a:p>
          <a:endParaRPr lang="de-DE"/>
        </a:p>
      </dgm:t>
    </dgm:pt>
    <dgm:pt modelId="{2753C596-482C-4ADD-B377-0011F2420942}" type="pres">
      <dgm:prSet presAssocID="{B15BC760-799A-4B89-B020-5341B9D6D34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17F48FC-045A-429F-B55B-4965E91D6E2E}" type="pres">
      <dgm:prSet presAssocID="{B15BC760-799A-4B89-B020-5341B9D6D34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AF0F54C-3170-42CC-BA7F-2ADBCDD607D7}" srcId="{B15BC760-799A-4B89-B020-5341B9D6D344}" destId="{A4D4D578-DFEF-45EC-8E96-661B6703F274}" srcOrd="0" destOrd="0" parTransId="{94FCD45A-6877-467F-8EF1-9D73E6E11D1E}" sibTransId="{EBFFBF71-ACB3-43EE-8659-3DCDE34A673B}"/>
    <dgm:cxn modelId="{45045947-D320-4A7B-80F4-D13E686B209E}" type="presOf" srcId="{B15BC760-799A-4B89-B020-5341B9D6D344}" destId="{2753C596-482C-4ADD-B377-0011F2420942}" srcOrd="0" destOrd="0" presId="urn:microsoft.com/office/officeart/2005/8/layout/vList5"/>
    <dgm:cxn modelId="{EA104AC6-AB9B-498E-995B-A93BC74003BE}" type="presOf" srcId="{8AD8E8D4-B0EB-4D7E-ABA2-750814230DAF}" destId="{9BB78C9B-601F-44D3-B110-E90CBC47B26A}" srcOrd="0" destOrd="0" presId="urn:microsoft.com/office/officeart/2005/8/layout/vList5"/>
    <dgm:cxn modelId="{6C3FDA9C-8C30-4662-8EF6-92531931CD03}" type="presOf" srcId="{B5839171-17CD-4EF6-A326-1EA92BD45FC4}" destId="{9ECEF595-39ED-4A65-BF0E-DF32D0BC6398}" srcOrd="0" destOrd="0" presId="urn:microsoft.com/office/officeart/2005/8/layout/vList5"/>
    <dgm:cxn modelId="{E5433AEC-6452-4B6A-8D14-6B28AB8BC1D2}" type="presOf" srcId="{90EFC9E1-E8BB-4834-84EE-856C1BC2A249}" destId="{A686A5D0-D6A1-428C-85C6-91F456C5100B}" srcOrd="0" destOrd="0" presId="urn:microsoft.com/office/officeart/2005/8/layout/vList5"/>
    <dgm:cxn modelId="{A92692BA-CFCC-4965-A714-3C3402CDC27E}" type="presOf" srcId="{EDEA57C4-DB1F-498E-B50D-B8DCCB28C490}" destId="{5A9972EF-383F-42E1-8312-F9EAF609D7A2}" srcOrd="0" destOrd="0" presId="urn:microsoft.com/office/officeart/2005/8/layout/vList5"/>
    <dgm:cxn modelId="{71748788-045E-429E-856B-C6F3AFE21F3E}" srcId="{EDEA57C4-DB1F-498E-B50D-B8DCCB28C490}" destId="{90EFC9E1-E8BB-4834-84EE-856C1BC2A249}" srcOrd="1" destOrd="0" parTransId="{D4275655-3A38-4606-B912-57BDB38DFFB1}" sibTransId="{D64EE0CE-FEA9-4934-B35E-E881F9A8E659}"/>
    <dgm:cxn modelId="{7ABA2018-CD52-4F83-BBDE-B9D4950C88C5}" srcId="{8AD8E8D4-B0EB-4D7E-ABA2-750814230DAF}" destId="{AA1B4E6A-7531-489A-B4FC-2E5AC145F0A8}" srcOrd="1" destOrd="0" parTransId="{902AC30C-1F05-4680-BDDE-A075A2A2B911}" sibTransId="{C5A5503F-481B-4D5F-8608-8CD75719621C}"/>
    <dgm:cxn modelId="{40D86E1B-D024-4001-A57D-D5A445A44E42}" type="presOf" srcId="{AA1B4E6A-7531-489A-B4FC-2E5AC145F0A8}" destId="{9ECEF595-39ED-4A65-BF0E-DF32D0BC6398}" srcOrd="0" destOrd="1" presId="urn:microsoft.com/office/officeart/2005/8/layout/vList5"/>
    <dgm:cxn modelId="{58942124-0F44-4E4B-A1EB-FC0A20396BD9}" srcId="{90EFC9E1-E8BB-4834-84EE-856C1BC2A249}" destId="{E9351792-6178-43A5-B364-5434DD42B3F3}" srcOrd="0" destOrd="0" parTransId="{49C70330-4262-4262-A18A-42282235DC79}" sibTransId="{A5E4F2B0-608F-4E33-9415-49BDE9AD28DB}"/>
    <dgm:cxn modelId="{7E5C41F3-3D44-4B17-9598-00E417AC870D}" srcId="{EDEA57C4-DB1F-498E-B50D-B8DCCB28C490}" destId="{B15BC760-799A-4B89-B020-5341B9D6D344}" srcOrd="2" destOrd="0" parTransId="{B5D3D385-67EA-4D63-8773-B9EE28B21037}" sibTransId="{13C02C28-9BA9-4987-ADF1-5D8EFD9D548F}"/>
    <dgm:cxn modelId="{6B990C2B-4FB3-47A8-A37F-69677FFF56CD}" srcId="{EDEA57C4-DB1F-498E-B50D-B8DCCB28C490}" destId="{8AD8E8D4-B0EB-4D7E-ABA2-750814230DAF}" srcOrd="0" destOrd="0" parTransId="{4C29DB02-9744-46BD-A102-565F6ADFC1D1}" sibTransId="{1784EF27-2153-4727-97E4-FAD318A4A018}"/>
    <dgm:cxn modelId="{B6C9547A-E3F3-4068-94DF-AEB6F246AD6A}" type="presOf" srcId="{A4D4D578-DFEF-45EC-8E96-661B6703F274}" destId="{D17F48FC-045A-429F-B55B-4965E91D6E2E}" srcOrd="0" destOrd="0" presId="urn:microsoft.com/office/officeart/2005/8/layout/vList5"/>
    <dgm:cxn modelId="{D626B6C4-D387-4DD6-B50F-EF8AA9A397EE}" srcId="{8AD8E8D4-B0EB-4D7E-ABA2-750814230DAF}" destId="{B5839171-17CD-4EF6-A326-1EA92BD45FC4}" srcOrd="0" destOrd="0" parTransId="{3E1EB696-322F-4D00-AA09-EA80A46620A6}" sibTransId="{47A8E900-CBC0-405E-8BF2-D681EB5643E1}"/>
    <dgm:cxn modelId="{CD4E1171-732D-4ADC-9C13-BC72E2F86292}" type="presOf" srcId="{E9351792-6178-43A5-B364-5434DD42B3F3}" destId="{AFE7D529-3662-4A61-987E-4B8EC282263C}" srcOrd="0" destOrd="0" presId="urn:microsoft.com/office/officeart/2005/8/layout/vList5"/>
    <dgm:cxn modelId="{B7758C27-815A-4B18-9AF9-8A1B2F1D055E}" type="presParOf" srcId="{5A9972EF-383F-42E1-8312-F9EAF609D7A2}" destId="{FA971F6B-A602-4E5B-B447-F01AD1CC23E6}" srcOrd="0" destOrd="0" presId="urn:microsoft.com/office/officeart/2005/8/layout/vList5"/>
    <dgm:cxn modelId="{B5F3DE01-2CC7-417B-B928-0818B5F5E0B3}" type="presParOf" srcId="{FA971F6B-A602-4E5B-B447-F01AD1CC23E6}" destId="{9BB78C9B-601F-44D3-B110-E90CBC47B26A}" srcOrd="0" destOrd="0" presId="urn:microsoft.com/office/officeart/2005/8/layout/vList5"/>
    <dgm:cxn modelId="{6C39EEC7-2923-4BAC-B83B-4B035134C843}" type="presParOf" srcId="{FA971F6B-A602-4E5B-B447-F01AD1CC23E6}" destId="{9ECEF595-39ED-4A65-BF0E-DF32D0BC6398}" srcOrd="1" destOrd="0" presId="urn:microsoft.com/office/officeart/2005/8/layout/vList5"/>
    <dgm:cxn modelId="{8D3C6881-D286-49D6-A174-4EE944D9A1B3}" type="presParOf" srcId="{5A9972EF-383F-42E1-8312-F9EAF609D7A2}" destId="{F36B5A50-1130-4450-AEED-F3CBA1557C69}" srcOrd="1" destOrd="0" presId="urn:microsoft.com/office/officeart/2005/8/layout/vList5"/>
    <dgm:cxn modelId="{48FCCC66-43B9-4A95-A13D-41D9A16F53DC}" type="presParOf" srcId="{5A9972EF-383F-42E1-8312-F9EAF609D7A2}" destId="{72593E93-C752-4A44-A091-2EE942F91E8F}" srcOrd="2" destOrd="0" presId="urn:microsoft.com/office/officeart/2005/8/layout/vList5"/>
    <dgm:cxn modelId="{31C9037A-6449-4E50-8E29-D131D21823BC}" type="presParOf" srcId="{72593E93-C752-4A44-A091-2EE942F91E8F}" destId="{A686A5D0-D6A1-428C-85C6-91F456C5100B}" srcOrd="0" destOrd="0" presId="urn:microsoft.com/office/officeart/2005/8/layout/vList5"/>
    <dgm:cxn modelId="{C315CE16-431D-4CD9-8AAF-78763543105A}" type="presParOf" srcId="{72593E93-C752-4A44-A091-2EE942F91E8F}" destId="{AFE7D529-3662-4A61-987E-4B8EC282263C}" srcOrd="1" destOrd="0" presId="urn:microsoft.com/office/officeart/2005/8/layout/vList5"/>
    <dgm:cxn modelId="{02FD2B06-A7D0-4896-B2F5-A624D520B0CC}" type="presParOf" srcId="{5A9972EF-383F-42E1-8312-F9EAF609D7A2}" destId="{DA04CF0B-315C-4394-965D-D9807B44CC9C}" srcOrd="3" destOrd="0" presId="urn:microsoft.com/office/officeart/2005/8/layout/vList5"/>
    <dgm:cxn modelId="{5AF5C6CF-85E1-432F-9A60-7FEDCBCD1B8A}" type="presParOf" srcId="{5A9972EF-383F-42E1-8312-F9EAF609D7A2}" destId="{8F3C1ABC-4842-4A29-AE27-70077F865C72}" srcOrd="4" destOrd="0" presId="urn:microsoft.com/office/officeart/2005/8/layout/vList5"/>
    <dgm:cxn modelId="{24BB530D-F44D-4D63-9257-9ACB64CB10C1}" type="presParOf" srcId="{8F3C1ABC-4842-4A29-AE27-70077F865C72}" destId="{2753C596-482C-4ADD-B377-0011F2420942}" srcOrd="0" destOrd="0" presId="urn:microsoft.com/office/officeart/2005/8/layout/vList5"/>
    <dgm:cxn modelId="{6ED135E4-1FE7-4F9B-BD9A-8DA79A64CE37}" type="presParOf" srcId="{8F3C1ABC-4842-4A29-AE27-70077F865C72}" destId="{D17F48FC-045A-429F-B55B-4965E91D6E2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5512F6-7C1F-4AE9-8700-18964554AC8D}" type="doc">
      <dgm:prSet loTypeId="urn:microsoft.com/office/officeart/2005/8/layout/radial4" loCatId="relationship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de-DE"/>
        </a:p>
      </dgm:t>
    </dgm:pt>
    <dgm:pt modelId="{96E32D34-8832-4F09-9C5C-4ED37C27FAEE}">
      <dgm:prSet phldrT="[Text]" custT="1"/>
      <dgm:spPr/>
      <dgm:t>
        <a:bodyPr/>
        <a:lstStyle/>
        <a:p>
          <a:r>
            <a:rPr lang="de-DE" sz="2500" b="1" dirty="0" smtClean="0"/>
            <a:t>Sprach-werke</a:t>
          </a:r>
          <a:endParaRPr lang="de-DE" sz="2500" b="1" dirty="0"/>
        </a:p>
      </dgm:t>
    </dgm:pt>
    <dgm:pt modelId="{9B2D3212-4A14-439B-B724-5A93F217693F}" type="parTrans" cxnId="{1520E402-2330-4730-BC37-B2648B64EF83}">
      <dgm:prSet/>
      <dgm:spPr/>
      <dgm:t>
        <a:bodyPr/>
        <a:lstStyle/>
        <a:p>
          <a:endParaRPr lang="de-DE"/>
        </a:p>
      </dgm:t>
    </dgm:pt>
    <dgm:pt modelId="{22D13088-E675-4F8B-A417-DC58F8717FCB}" type="sibTrans" cxnId="{1520E402-2330-4730-BC37-B2648B64EF83}">
      <dgm:prSet/>
      <dgm:spPr/>
      <dgm:t>
        <a:bodyPr/>
        <a:lstStyle/>
        <a:p>
          <a:endParaRPr lang="de-DE"/>
        </a:p>
      </dgm:t>
    </dgm:pt>
    <dgm:pt modelId="{0B6B87AC-1442-46D9-92D6-B4FC24856AE2}">
      <dgm:prSet phldrT="[Text]" custT="1"/>
      <dgm:spPr/>
      <dgm:t>
        <a:bodyPr/>
        <a:lstStyle/>
        <a:p>
          <a:r>
            <a:rPr lang="de-DE" sz="1800" dirty="0" smtClean="0"/>
            <a:t>Literarische Werke</a:t>
          </a:r>
          <a:endParaRPr lang="de-DE" sz="1800" dirty="0"/>
        </a:p>
      </dgm:t>
    </dgm:pt>
    <dgm:pt modelId="{CA5FA521-D077-492E-ABA5-650D9BDDB375}" type="parTrans" cxnId="{F22E3755-68D1-4910-952D-A48F362D11A5}">
      <dgm:prSet/>
      <dgm:spPr/>
      <dgm:t>
        <a:bodyPr/>
        <a:lstStyle/>
        <a:p>
          <a:endParaRPr lang="de-DE"/>
        </a:p>
      </dgm:t>
    </dgm:pt>
    <dgm:pt modelId="{49991CDA-171B-426E-BBBA-7FAF9C4BDE99}" type="sibTrans" cxnId="{F22E3755-68D1-4910-952D-A48F362D11A5}">
      <dgm:prSet/>
      <dgm:spPr/>
      <dgm:t>
        <a:bodyPr/>
        <a:lstStyle/>
        <a:p>
          <a:endParaRPr lang="de-DE"/>
        </a:p>
      </dgm:t>
    </dgm:pt>
    <dgm:pt modelId="{E5AE5D80-560A-402C-AB1C-147485B02D63}">
      <dgm:prSet phldrT="[Text]" custT="1"/>
      <dgm:spPr/>
      <dgm:t>
        <a:bodyPr/>
        <a:lstStyle/>
        <a:p>
          <a:r>
            <a:rPr lang="de-DE" sz="1800" dirty="0" smtClean="0"/>
            <a:t>Werbetexte</a:t>
          </a:r>
          <a:endParaRPr lang="de-DE" sz="1800" dirty="0"/>
        </a:p>
      </dgm:t>
    </dgm:pt>
    <dgm:pt modelId="{68F24E17-E29C-4F0F-974D-618543CCFE91}" type="parTrans" cxnId="{D44DB8ED-299D-496A-98EB-AC25A8B8377F}">
      <dgm:prSet/>
      <dgm:spPr/>
      <dgm:t>
        <a:bodyPr/>
        <a:lstStyle/>
        <a:p>
          <a:endParaRPr lang="de-DE"/>
        </a:p>
      </dgm:t>
    </dgm:pt>
    <dgm:pt modelId="{EC7CC694-9AAD-4673-A5B4-E0DB12495C0A}" type="sibTrans" cxnId="{D44DB8ED-299D-496A-98EB-AC25A8B8377F}">
      <dgm:prSet/>
      <dgm:spPr/>
      <dgm:t>
        <a:bodyPr/>
        <a:lstStyle/>
        <a:p>
          <a:endParaRPr lang="de-DE"/>
        </a:p>
      </dgm:t>
    </dgm:pt>
    <dgm:pt modelId="{9E038CB6-10B5-438B-BDDC-69F80B660528}">
      <dgm:prSet phldrT="[Text]" custT="1"/>
      <dgm:spPr/>
      <dgm:t>
        <a:bodyPr/>
        <a:lstStyle/>
        <a:p>
          <a:r>
            <a:rPr lang="de-DE" sz="1800" dirty="0" smtClean="0"/>
            <a:t>Werktitel</a:t>
          </a:r>
          <a:endParaRPr lang="de-DE" sz="1800" dirty="0"/>
        </a:p>
      </dgm:t>
    </dgm:pt>
    <dgm:pt modelId="{8DAE2BE7-E6C6-448E-9FAC-1511EB21855F}" type="parTrans" cxnId="{5641603E-AA38-4EFD-BC0E-0BFAD438FE72}">
      <dgm:prSet/>
      <dgm:spPr/>
      <dgm:t>
        <a:bodyPr/>
        <a:lstStyle/>
        <a:p>
          <a:endParaRPr lang="de-DE"/>
        </a:p>
      </dgm:t>
    </dgm:pt>
    <dgm:pt modelId="{6FF85D36-7D39-4F82-B5A3-619A9B9BD7F4}" type="sibTrans" cxnId="{5641603E-AA38-4EFD-BC0E-0BFAD438FE72}">
      <dgm:prSet/>
      <dgm:spPr/>
      <dgm:t>
        <a:bodyPr/>
        <a:lstStyle/>
        <a:p>
          <a:endParaRPr lang="de-DE"/>
        </a:p>
      </dgm:t>
    </dgm:pt>
    <dgm:pt modelId="{5840226A-A231-4E85-AB4D-55DA9A653566}" type="pres">
      <dgm:prSet presAssocID="{5D5512F6-7C1F-4AE9-8700-18964554AC8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D2CBA33B-F873-413E-91F4-B3D3A5E1AD97}" type="pres">
      <dgm:prSet presAssocID="{96E32D34-8832-4F09-9C5C-4ED37C27FAEE}" presName="centerShape" presStyleLbl="node0" presStyleIdx="0" presStyleCnt="1" custScaleX="152206" custScaleY="71824" custLinFactNeighborX="1298" custLinFactNeighborY="648"/>
      <dgm:spPr/>
      <dgm:t>
        <a:bodyPr/>
        <a:lstStyle/>
        <a:p>
          <a:endParaRPr lang="de-DE"/>
        </a:p>
      </dgm:t>
    </dgm:pt>
    <dgm:pt modelId="{00E1FE5D-A3EC-48A9-BD08-171570068C2F}" type="pres">
      <dgm:prSet presAssocID="{CA5FA521-D077-492E-ABA5-650D9BDDB375}" presName="parTrans" presStyleLbl="bgSibTrans2D1" presStyleIdx="0" presStyleCnt="3"/>
      <dgm:spPr/>
      <dgm:t>
        <a:bodyPr/>
        <a:lstStyle/>
        <a:p>
          <a:endParaRPr lang="de-DE"/>
        </a:p>
      </dgm:t>
    </dgm:pt>
    <dgm:pt modelId="{E27656C3-9B64-42F7-92DD-5A92B9E89161}" type="pres">
      <dgm:prSet presAssocID="{0B6B87AC-1442-46D9-92D6-B4FC24856AE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6F115A9-3445-4349-BCBE-41A3862979D9}" type="pres">
      <dgm:prSet presAssocID="{68F24E17-E29C-4F0F-974D-618543CCFE91}" presName="parTrans" presStyleLbl="bgSibTrans2D1" presStyleIdx="1" presStyleCnt="3"/>
      <dgm:spPr/>
      <dgm:t>
        <a:bodyPr/>
        <a:lstStyle/>
        <a:p>
          <a:endParaRPr lang="de-DE"/>
        </a:p>
      </dgm:t>
    </dgm:pt>
    <dgm:pt modelId="{FEC44BAE-83FD-4C12-80E1-A02B5647B6F8}" type="pres">
      <dgm:prSet presAssocID="{E5AE5D80-560A-402C-AB1C-147485B02D6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4DDB063-2BD8-4272-9A39-0FE82D675DDC}" type="pres">
      <dgm:prSet presAssocID="{8DAE2BE7-E6C6-448E-9FAC-1511EB21855F}" presName="parTrans" presStyleLbl="bgSibTrans2D1" presStyleIdx="2" presStyleCnt="3"/>
      <dgm:spPr/>
      <dgm:t>
        <a:bodyPr/>
        <a:lstStyle/>
        <a:p>
          <a:endParaRPr lang="de-DE"/>
        </a:p>
      </dgm:t>
    </dgm:pt>
    <dgm:pt modelId="{E21C2F55-0554-47C6-88C6-21060C707759}" type="pres">
      <dgm:prSet presAssocID="{9E038CB6-10B5-438B-BDDC-69F80B66052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641603E-AA38-4EFD-BC0E-0BFAD438FE72}" srcId="{96E32D34-8832-4F09-9C5C-4ED37C27FAEE}" destId="{9E038CB6-10B5-438B-BDDC-69F80B660528}" srcOrd="2" destOrd="0" parTransId="{8DAE2BE7-E6C6-448E-9FAC-1511EB21855F}" sibTransId="{6FF85D36-7D39-4F82-B5A3-619A9B9BD7F4}"/>
    <dgm:cxn modelId="{AABD927C-2B33-4848-A3BB-A0690973ED1C}" type="presOf" srcId="{E5AE5D80-560A-402C-AB1C-147485B02D63}" destId="{FEC44BAE-83FD-4C12-80E1-A02B5647B6F8}" srcOrd="0" destOrd="0" presId="urn:microsoft.com/office/officeart/2005/8/layout/radial4"/>
    <dgm:cxn modelId="{C9840468-FD36-4C7D-A382-49BA25EB0F78}" type="presOf" srcId="{0B6B87AC-1442-46D9-92D6-B4FC24856AE2}" destId="{E27656C3-9B64-42F7-92DD-5A92B9E89161}" srcOrd="0" destOrd="0" presId="urn:microsoft.com/office/officeart/2005/8/layout/radial4"/>
    <dgm:cxn modelId="{97FEA193-DCAE-4C90-90FF-3AC5E23B3D7F}" type="presOf" srcId="{96E32D34-8832-4F09-9C5C-4ED37C27FAEE}" destId="{D2CBA33B-F873-413E-91F4-B3D3A5E1AD97}" srcOrd="0" destOrd="0" presId="urn:microsoft.com/office/officeart/2005/8/layout/radial4"/>
    <dgm:cxn modelId="{3E056968-FCE5-4115-9FBB-CD5CE5AD5B15}" type="presOf" srcId="{5D5512F6-7C1F-4AE9-8700-18964554AC8D}" destId="{5840226A-A231-4E85-AB4D-55DA9A653566}" srcOrd="0" destOrd="0" presId="urn:microsoft.com/office/officeart/2005/8/layout/radial4"/>
    <dgm:cxn modelId="{384D60B6-8E72-416B-A8D9-9899457EA982}" type="presOf" srcId="{CA5FA521-D077-492E-ABA5-650D9BDDB375}" destId="{00E1FE5D-A3EC-48A9-BD08-171570068C2F}" srcOrd="0" destOrd="0" presId="urn:microsoft.com/office/officeart/2005/8/layout/radial4"/>
    <dgm:cxn modelId="{1520E402-2330-4730-BC37-B2648B64EF83}" srcId="{5D5512F6-7C1F-4AE9-8700-18964554AC8D}" destId="{96E32D34-8832-4F09-9C5C-4ED37C27FAEE}" srcOrd="0" destOrd="0" parTransId="{9B2D3212-4A14-439B-B724-5A93F217693F}" sibTransId="{22D13088-E675-4F8B-A417-DC58F8717FCB}"/>
    <dgm:cxn modelId="{4F48CE86-902D-42E5-9910-E79875AA400A}" type="presOf" srcId="{68F24E17-E29C-4F0F-974D-618543CCFE91}" destId="{66F115A9-3445-4349-BCBE-41A3862979D9}" srcOrd="0" destOrd="0" presId="urn:microsoft.com/office/officeart/2005/8/layout/radial4"/>
    <dgm:cxn modelId="{F22E3755-68D1-4910-952D-A48F362D11A5}" srcId="{96E32D34-8832-4F09-9C5C-4ED37C27FAEE}" destId="{0B6B87AC-1442-46D9-92D6-B4FC24856AE2}" srcOrd="0" destOrd="0" parTransId="{CA5FA521-D077-492E-ABA5-650D9BDDB375}" sibTransId="{49991CDA-171B-426E-BBBA-7FAF9C4BDE99}"/>
    <dgm:cxn modelId="{D44DB8ED-299D-496A-98EB-AC25A8B8377F}" srcId="{96E32D34-8832-4F09-9C5C-4ED37C27FAEE}" destId="{E5AE5D80-560A-402C-AB1C-147485B02D63}" srcOrd="1" destOrd="0" parTransId="{68F24E17-E29C-4F0F-974D-618543CCFE91}" sibTransId="{EC7CC694-9AAD-4673-A5B4-E0DB12495C0A}"/>
    <dgm:cxn modelId="{5508F9BA-B291-460A-994B-E3D74B2857A6}" type="presOf" srcId="{8DAE2BE7-E6C6-448E-9FAC-1511EB21855F}" destId="{B4DDB063-2BD8-4272-9A39-0FE82D675DDC}" srcOrd="0" destOrd="0" presId="urn:microsoft.com/office/officeart/2005/8/layout/radial4"/>
    <dgm:cxn modelId="{19C620F4-C162-458B-A69C-F115581CB056}" type="presOf" srcId="{9E038CB6-10B5-438B-BDDC-69F80B660528}" destId="{E21C2F55-0554-47C6-88C6-21060C707759}" srcOrd="0" destOrd="0" presId="urn:microsoft.com/office/officeart/2005/8/layout/radial4"/>
    <dgm:cxn modelId="{030717D3-20B0-4F9C-8B92-5456AE0AE14E}" type="presParOf" srcId="{5840226A-A231-4E85-AB4D-55DA9A653566}" destId="{D2CBA33B-F873-413E-91F4-B3D3A5E1AD97}" srcOrd="0" destOrd="0" presId="urn:microsoft.com/office/officeart/2005/8/layout/radial4"/>
    <dgm:cxn modelId="{11F3BDA9-265D-4FC5-A15B-ABF3316ECC65}" type="presParOf" srcId="{5840226A-A231-4E85-AB4D-55DA9A653566}" destId="{00E1FE5D-A3EC-48A9-BD08-171570068C2F}" srcOrd="1" destOrd="0" presId="urn:microsoft.com/office/officeart/2005/8/layout/radial4"/>
    <dgm:cxn modelId="{D454BEC9-FFBA-443C-88EB-905C08BEDDDD}" type="presParOf" srcId="{5840226A-A231-4E85-AB4D-55DA9A653566}" destId="{E27656C3-9B64-42F7-92DD-5A92B9E89161}" srcOrd="2" destOrd="0" presId="urn:microsoft.com/office/officeart/2005/8/layout/radial4"/>
    <dgm:cxn modelId="{D7AC35A1-B139-45EA-AF1C-A444BA2BC894}" type="presParOf" srcId="{5840226A-A231-4E85-AB4D-55DA9A653566}" destId="{66F115A9-3445-4349-BCBE-41A3862979D9}" srcOrd="3" destOrd="0" presId="urn:microsoft.com/office/officeart/2005/8/layout/radial4"/>
    <dgm:cxn modelId="{8B658F9F-7204-4BA6-B095-538BE7D68B48}" type="presParOf" srcId="{5840226A-A231-4E85-AB4D-55DA9A653566}" destId="{FEC44BAE-83FD-4C12-80E1-A02B5647B6F8}" srcOrd="4" destOrd="0" presId="urn:microsoft.com/office/officeart/2005/8/layout/radial4"/>
    <dgm:cxn modelId="{C0F83813-B39F-4C5F-B2C3-7FDA45C1A01A}" type="presParOf" srcId="{5840226A-A231-4E85-AB4D-55DA9A653566}" destId="{B4DDB063-2BD8-4272-9A39-0FE82D675DDC}" srcOrd="5" destOrd="0" presId="urn:microsoft.com/office/officeart/2005/8/layout/radial4"/>
    <dgm:cxn modelId="{FCC126FF-800B-403C-81F6-7412FF12D575}" type="presParOf" srcId="{5840226A-A231-4E85-AB4D-55DA9A653566}" destId="{E21C2F55-0554-47C6-88C6-21060C70775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5512F6-7C1F-4AE9-8700-18964554AC8D}" type="doc">
      <dgm:prSet loTypeId="urn:microsoft.com/office/officeart/2005/8/layout/radial4" loCatId="relationship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de-DE"/>
        </a:p>
      </dgm:t>
    </dgm:pt>
    <dgm:pt modelId="{96E32D34-8832-4F09-9C5C-4ED37C27FAEE}">
      <dgm:prSet phldrT="[Text]" custT="1"/>
      <dgm:spPr/>
      <dgm:t>
        <a:bodyPr/>
        <a:lstStyle/>
        <a:p>
          <a:r>
            <a:rPr lang="de-DE" sz="2300" b="1" dirty="0" smtClean="0"/>
            <a:t>Werke der bildenden Künste</a:t>
          </a:r>
          <a:endParaRPr lang="de-DE" sz="2300" b="1" dirty="0"/>
        </a:p>
      </dgm:t>
    </dgm:pt>
    <dgm:pt modelId="{9B2D3212-4A14-439B-B724-5A93F217693F}" type="parTrans" cxnId="{1520E402-2330-4730-BC37-B2648B64EF83}">
      <dgm:prSet/>
      <dgm:spPr/>
      <dgm:t>
        <a:bodyPr/>
        <a:lstStyle/>
        <a:p>
          <a:endParaRPr lang="de-DE"/>
        </a:p>
      </dgm:t>
    </dgm:pt>
    <dgm:pt modelId="{22D13088-E675-4F8B-A417-DC58F8717FCB}" type="sibTrans" cxnId="{1520E402-2330-4730-BC37-B2648B64EF83}">
      <dgm:prSet/>
      <dgm:spPr/>
      <dgm:t>
        <a:bodyPr/>
        <a:lstStyle/>
        <a:p>
          <a:endParaRPr lang="de-DE"/>
        </a:p>
      </dgm:t>
    </dgm:pt>
    <dgm:pt modelId="{0B6B87AC-1442-46D9-92D6-B4FC24856AE2}">
      <dgm:prSet phldrT="[Text]" custT="1"/>
      <dgm:spPr/>
      <dgm:t>
        <a:bodyPr/>
        <a:lstStyle/>
        <a:p>
          <a:r>
            <a:rPr lang="de-DE" sz="1800" dirty="0" smtClean="0"/>
            <a:t>Kunstwerke</a:t>
          </a:r>
          <a:endParaRPr lang="de-DE" sz="1800" dirty="0"/>
        </a:p>
      </dgm:t>
    </dgm:pt>
    <dgm:pt modelId="{CA5FA521-D077-492E-ABA5-650D9BDDB375}" type="parTrans" cxnId="{F22E3755-68D1-4910-952D-A48F362D11A5}">
      <dgm:prSet/>
      <dgm:spPr/>
      <dgm:t>
        <a:bodyPr/>
        <a:lstStyle/>
        <a:p>
          <a:endParaRPr lang="de-DE"/>
        </a:p>
      </dgm:t>
    </dgm:pt>
    <dgm:pt modelId="{49991CDA-171B-426E-BBBA-7FAF9C4BDE99}" type="sibTrans" cxnId="{F22E3755-68D1-4910-952D-A48F362D11A5}">
      <dgm:prSet/>
      <dgm:spPr/>
      <dgm:t>
        <a:bodyPr/>
        <a:lstStyle/>
        <a:p>
          <a:endParaRPr lang="de-DE"/>
        </a:p>
      </dgm:t>
    </dgm:pt>
    <dgm:pt modelId="{E5AE5D80-560A-402C-AB1C-147485B02D63}">
      <dgm:prSet phldrT="[Text]" custT="1"/>
      <dgm:spPr/>
      <dgm:t>
        <a:bodyPr/>
        <a:lstStyle/>
        <a:p>
          <a:r>
            <a:rPr lang="de-DE" sz="1800" dirty="0" smtClean="0"/>
            <a:t>Werke der angewandten Kunst</a:t>
          </a:r>
          <a:endParaRPr lang="de-DE" sz="1800" dirty="0"/>
        </a:p>
      </dgm:t>
    </dgm:pt>
    <dgm:pt modelId="{68F24E17-E29C-4F0F-974D-618543CCFE91}" type="parTrans" cxnId="{D44DB8ED-299D-496A-98EB-AC25A8B8377F}">
      <dgm:prSet/>
      <dgm:spPr/>
      <dgm:t>
        <a:bodyPr/>
        <a:lstStyle/>
        <a:p>
          <a:endParaRPr lang="de-DE"/>
        </a:p>
      </dgm:t>
    </dgm:pt>
    <dgm:pt modelId="{EC7CC694-9AAD-4673-A5B4-E0DB12495C0A}" type="sibTrans" cxnId="{D44DB8ED-299D-496A-98EB-AC25A8B8377F}">
      <dgm:prSet/>
      <dgm:spPr/>
      <dgm:t>
        <a:bodyPr/>
        <a:lstStyle/>
        <a:p>
          <a:endParaRPr lang="de-DE"/>
        </a:p>
      </dgm:t>
    </dgm:pt>
    <dgm:pt modelId="{9E038CB6-10B5-438B-BDDC-69F80B660528}">
      <dgm:prSet phldrT="[Text]" custT="1"/>
      <dgm:spPr/>
      <dgm:t>
        <a:bodyPr/>
        <a:lstStyle/>
        <a:p>
          <a:r>
            <a:rPr lang="de-DE" sz="1800" dirty="0" smtClean="0"/>
            <a:t>Werke der Baukunst</a:t>
          </a:r>
          <a:endParaRPr lang="de-DE" sz="1800" dirty="0"/>
        </a:p>
      </dgm:t>
    </dgm:pt>
    <dgm:pt modelId="{8DAE2BE7-E6C6-448E-9FAC-1511EB21855F}" type="parTrans" cxnId="{5641603E-AA38-4EFD-BC0E-0BFAD438FE72}">
      <dgm:prSet/>
      <dgm:spPr/>
      <dgm:t>
        <a:bodyPr/>
        <a:lstStyle/>
        <a:p>
          <a:endParaRPr lang="de-DE"/>
        </a:p>
      </dgm:t>
    </dgm:pt>
    <dgm:pt modelId="{6FF85D36-7D39-4F82-B5A3-619A9B9BD7F4}" type="sibTrans" cxnId="{5641603E-AA38-4EFD-BC0E-0BFAD438FE72}">
      <dgm:prSet/>
      <dgm:spPr/>
      <dgm:t>
        <a:bodyPr/>
        <a:lstStyle/>
        <a:p>
          <a:endParaRPr lang="de-DE"/>
        </a:p>
      </dgm:t>
    </dgm:pt>
    <dgm:pt modelId="{5840226A-A231-4E85-AB4D-55DA9A653566}" type="pres">
      <dgm:prSet presAssocID="{5D5512F6-7C1F-4AE9-8700-18964554AC8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D2CBA33B-F873-413E-91F4-B3D3A5E1AD97}" type="pres">
      <dgm:prSet presAssocID="{96E32D34-8832-4F09-9C5C-4ED37C27FAEE}" presName="centerShape" presStyleLbl="node0" presStyleIdx="0" presStyleCnt="1" custScaleX="165688" custScaleY="88930"/>
      <dgm:spPr/>
      <dgm:t>
        <a:bodyPr/>
        <a:lstStyle/>
        <a:p>
          <a:endParaRPr lang="de-DE"/>
        </a:p>
      </dgm:t>
    </dgm:pt>
    <dgm:pt modelId="{00E1FE5D-A3EC-48A9-BD08-171570068C2F}" type="pres">
      <dgm:prSet presAssocID="{CA5FA521-D077-492E-ABA5-650D9BDDB375}" presName="parTrans" presStyleLbl="bgSibTrans2D1" presStyleIdx="0" presStyleCnt="3"/>
      <dgm:spPr/>
      <dgm:t>
        <a:bodyPr/>
        <a:lstStyle/>
        <a:p>
          <a:endParaRPr lang="de-DE"/>
        </a:p>
      </dgm:t>
    </dgm:pt>
    <dgm:pt modelId="{E27656C3-9B64-42F7-92DD-5A92B9E89161}" type="pres">
      <dgm:prSet presAssocID="{0B6B87AC-1442-46D9-92D6-B4FC24856AE2}" presName="node" presStyleLbl="node1" presStyleIdx="0" presStyleCnt="3" custRadScaleRad="105402" custRadScaleInc="784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6F115A9-3445-4349-BCBE-41A3862979D9}" type="pres">
      <dgm:prSet presAssocID="{68F24E17-E29C-4F0F-974D-618543CCFE91}" presName="parTrans" presStyleLbl="bgSibTrans2D1" presStyleIdx="1" presStyleCnt="3"/>
      <dgm:spPr/>
      <dgm:t>
        <a:bodyPr/>
        <a:lstStyle/>
        <a:p>
          <a:endParaRPr lang="de-DE"/>
        </a:p>
      </dgm:t>
    </dgm:pt>
    <dgm:pt modelId="{FEC44BAE-83FD-4C12-80E1-A02B5647B6F8}" type="pres">
      <dgm:prSet presAssocID="{E5AE5D80-560A-402C-AB1C-147485B02D6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4DDB063-2BD8-4272-9A39-0FE82D675DDC}" type="pres">
      <dgm:prSet presAssocID="{8DAE2BE7-E6C6-448E-9FAC-1511EB21855F}" presName="parTrans" presStyleLbl="bgSibTrans2D1" presStyleIdx="2" presStyleCnt="3"/>
      <dgm:spPr/>
      <dgm:t>
        <a:bodyPr/>
        <a:lstStyle/>
        <a:p>
          <a:endParaRPr lang="de-DE"/>
        </a:p>
      </dgm:t>
    </dgm:pt>
    <dgm:pt modelId="{E21C2F55-0554-47C6-88C6-21060C707759}" type="pres">
      <dgm:prSet presAssocID="{9E038CB6-10B5-438B-BDDC-69F80B660528}" presName="node" presStyleLbl="node1" presStyleIdx="2" presStyleCnt="3" custRadScaleRad="110874" custRadScaleInc="-826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5FF9CDE-581C-4DE9-92F8-01B20780AAB0}" type="presOf" srcId="{96E32D34-8832-4F09-9C5C-4ED37C27FAEE}" destId="{D2CBA33B-F873-413E-91F4-B3D3A5E1AD97}" srcOrd="0" destOrd="0" presId="urn:microsoft.com/office/officeart/2005/8/layout/radial4"/>
    <dgm:cxn modelId="{3AEB3AF2-16A4-4189-A196-033E3F77F770}" type="presOf" srcId="{9E038CB6-10B5-438B-BDDC-69F80B660528}" destId="{E21C2F55-0554-47C6-88C6-21060C707759}" srcOrd="0" destOrd="0" presId="urn:microsoft.com/office/officeart/2005/8/layout/radial4"/>
    <dgm:cxn modelId="{FB8F74CF-900C-4C14-A3B0-7E18FBEDC1C4}" type="presOf" srcId="{CA5FA521-D077-492E-ABA5-650D9BDDB375}" destId="{00E1FE5D-A3EC-48A9-BD08-171570068C2F}" srcOrd="0" destOrd="0" presId="urn:microsoft.com/office/officeart/2005/8/layout/radial4"/>
    <dgm:cxn modelId="{5641603E-AA38-4EFD-BC0E-0BFAD438FE72}" srcId="{96E32D34-8832-4F09-9C5C-4ED37C27FAEE}" destId="{9E038CB6-10B5-438B-BDDC-69F80B660528}" srcOrd="2" destOrd="0" parTransId="{8DAE2BE7-E6C6-448E-9FAC-1511EB21855F}" sibTransId="{6FF85D36-7D39-4F82-B5A3-619A9B9BD7F4}"/>
    <dgm:cxn modelId="{27D95128-906B-4C92-85D1-3047AB6A624E}" type="presOf" srcId="{0B6B87AC-1442-46D9-92D6-B4FC24856AE2}" destId="{E27656C3-9B64-42F7-92DD-5A92B9E89161}" srcOrd="0" destOrd="0" presId="urn:microsoft.com/office/officeart/2005/8/layout/radial4"/>
    <dgm:cxn modelId="{57C62BB7-C01C-4585-9ABA-14218D49326C}" type="presOf" srcId="{8DAE2BE7-E6C6-448E-9FAC-1511EB21855F}" destId="{B4DDB063-2BD8-4272-9A39-0FE82D675DDC}" srcOrd="0" destOrd="0" presId="urn:microsoft.com/office/officeart/2005/8/layout/radial4"/>
    <dgm:cxn modelId="{1520E402-2330-4730-BC37-B2648B64EF83}" srcId="{5D5512F6-7C1F-4AE9-8700-18964554AC8D}" destId="{96E32D34-8832-4F09-9C5C-4ED37C27FAEE}" srcOrd="0" destOrd="0" parTransId="{9B2D3212-4A14-439B-B724-5A93F217693F}" sibTransId="{22D13088-E675-4F8B-A417-DC58F8717FCB}"/>
    <dgm:cxn modelId="{D60EBB4A-4D43-4847-8199-DD439FC1986F}" type="presOf" srcId="{5D5512F6-7C1F-4AE9-8700-18964554AC8D}" destId="{5840226A-A231-4E85-AB4D-55DA9A653566}" srcOrd="0" destOrd="0" presId="urn:microsoft.com/office/officeart/2005/8/layout/radial4"/>
    <dgm:cxn modelId="{7F9AEBCF-F0BB-4745-BF9B-651510A8FE05}" type="presOf" srcId="{E5AE5D80-560A-402C-AB1C-147485B02D63}" destId="{FEC44BAE-83FD-4C12-80E1-A02B5647B6F8}" srcOrd="0" destOrd="0" presId="urn:microsoft.com/office/officeart/2005/8/layout/radial4"/>
    <dgm:cxn modelId="{F22E3755-68D1-4910-952D-A48F362D11A5}" srcId="{96E32D34-8832-4F09-9C5C-4ED37C27FAEE}" destId="{0B6B87AC-1442-46D9-92D6-B4FC24856AE2}" srcOrd="0" destOrd="0" parTransId="{CA5FA521-D077-492E-ABA5-650D9BDDB375}" sibTransId="{49991CDA-171B-426E-BBBA-7FAF9C4BDE99}"/>
    <dgm:cxn modelId="{D44DB8ED-299D-496A-98EB-AC25A8B8377F}" srcId="{96E32D34-8832-4F09-9C5C-4ED37C27FAEE}" destId="{E5AE5D80-560A-402C-AB1C-147485B02D63}" srcOrd="1" destOrd="0" parTransId="{68F24E17-E29C-4F0F-974D-618543CCFE91}" sibTransId="{EC7CC694-9AAD-4673-A5B4-E0DB12495C0A}"/>
    <dgm:cxn modelId="{F0147702-2979-4A83-818C-C24A32C64922}" type="presOf" srcId="{68F24E17-E29C-4F0F-974D-618543CCFE91}" destId="{66F115A9-3445-4349-BCBE-41A3862979D9}" srcOrd="0" destOrd="0" presId="urn:microsoft.com/office/officeart/2005/8/layout/radial4"/>
    <dgm:cxn modelId="{1E02F26C-621A-47FB-B905-4BD7F078F107}" type="presParOf" srcId="{5840226A-A231-4E85-AB4D-55DA9A653566}" destId="{D2CBA33B-F873-413E-91F4-B3D3A5E1AD97}" srcOrd="0" destOrd="0" presId="urn:microsoft.com/office/officeart/2005/8/layout/radial4"/>
    <dgm:cxn modelId="{E51C41EA-D5E5-4676-B146-62F14A36AF45}" type="presParOf" srcId="{5840226A-A231-4E85-AB4D-55DA9A653566}" destId="{00E1FE5D-A3EC-48A9-BD08-171570068C2F}" srcOrd="1" destOrd="0" presId="urn:microsoft.com/office/officeart/2005/8/layout/radial4"/>
    <dgm:cxn modelId="{698CA85B-191D-47C0-96EF-DF5E430EE2C4}" type="presParOf" srcId="{5840226A-A231-4E85-AB4D-55DA9A653566}" destId="{E27656C3-9B64-42F7-92DD-5A92B9E89161}" srcOrd="2" destOrd="0" presId="urn:microsoft.com/office/officeart/2005/8/layout/radial4"/>
    <dgm:cxn modelId="{E4ED73F8-E7E5-4120-83CD-8C26868B5357}" type="presParOf" srcId="{5840226A-A231-4E85-AB4D-55DA9A653566}" destId="{66F115A9-3445-4349-BCBE-41A3862979D9}" srcOrd="3" destOrd="0" presId="urn:microsoft.com/office/officeart/2005/8/layout/radial4"/>
    <dgm:cxn modelId="{2B233C3A-A1C8-4D58-803D-41665DA59355}" type="presParOf" srcId="{5840226A-A231-4E85-AB4D-55DA9A653566}" destId="{FEC44BAE-83FD-4C12-80E1-A02B5647B6F8}" srcOrd="4" destOrd="0" presId="urn:microsoft.com/office/officeart/2005/8/layout/radial4"/>
    <dgm:cxn modelId="{78104E6F-3F13-42CC-8176-DCDE31750FC3}" type="presParOf" srcId="{5840226A-A231-4E85-AB4D-55DA9A653566}" destId="{B4DDB063-2BD8-4272-9A39-0FE82D675DDC}" srcOrd="5" destOrd="0" presId="urn:microsoft.com/office/officeart/2005/8/layout/radial4"/>
    <dgm:cxn modelId="{89596515-35FB-4B79-BEE6-E6D2ACDC4161}" type="presParOf" srcId="{5840226A-A231-4E85-AB4D-55DA9A653566}" destId="{E21C2F55-0554-47C6-88C6-21060C70775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890167-0697-4D1E-889E-C3F535E64D1C}" type="doc">
      <dgm:prSet loTypeId="urn:microsoft.com/office/officeart/2005/8/layout/arrow4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de-DE"/>
        </a:p>
      </dgm:t>
    </dgm:pt>
    <dgm:pt modelId="{5F317E77-7BFB-4AB8-8C56-4078D39FBF42}">
      <dgm:prSet phldrT="[Text]" custT="1"/>
      <dgm:spPr/>
      <dgm:t>
        <a:bodyPr/>
        <a:lstStyle/>
        <a:p>
          <a:r>
            <a:rPr lang="de-DE" sz="2200" b="1" dirty="0" smtClean="0"/>
            <a:t>Ex lege =</a:t>
          </a:r>
          <a:r>
            <a:rPr lang="de-DE" sz="2200" b="1" dirty="0" smtClean="0">
              <a:sym typeface="Wingdings" panose="05000000000000000000" pitchFamily="2" charset="2"/>
            </a:rPr>
            <a:t> Zeitpunkt der Wertschöpfung</a:t>
          </a:r>
        </a:p>
        <a:p>
          <a:endParaRPr lang="de-DE" sz="2000" b="0" dirty="0" smtClean="0">
            <a:sym typeface="Wingdings" panose="05000000000000000000" pitchFamily="2" charset="2"/>
          </a:endParaRPr>
        </a:p>
        <a:p>
          <a:r>
            <a:rPr lang="de-DE" sz="2000" b="0" dirty="0" smtClean="0">
              <a:sym typeface="Wingdings" panose="05000000000000000000" pitchFamily="2" charset="2"/>
            </a:rPr>
            <a:t>keine formale Voraussetzung an die Entstehung des Urheberrechts</a:t>
          </a:r>
        </a:p>
      </dgm:t>
    </dgm:pt>
    <dgm:pt modelId="{192703DB-C2C4-4C02-8B62-3715DDE02366}" type="parTrans" cxnId="{62D81437-1472-49CD-B908-76063483D1BA}">
      <dgm:prSet/>
      <dgm:spPr/>
      <dgm:t>
        <a:bodyPr/>
        <a:lstStyle/>
        <a:p>
          <a:endParaRPr lang="de-DE"/>
        </a:p>
      </dgm:t>
    </dgm:pt>
    <dgm:pt modelId="{F81D1B00-C8F9-45D6-B128-041722CAD278}" type="sibTrans" cxnId="{62D81437-1472-49CD-B908-76063483D1BA}">
      <dgm:prSet/>
      <dgm:spPr/>
      <dgm:t>
        <a:bodyPr/>
        <a:lstStyle/>
        <a:p>
          <a:endParaRPr lang="de-DE"/>
        </a:p>
      </dgm:t>
    </dgm:pt>
    <dgm:pt modelId="{F6B1FBD9-679A-49EC-A7B5-70A497BEE7F6}">
      <dgm:prSet phldrT="[Text]" custT="1"/>
      <dgm:spPr/>
      <dgm:t>
        <a:bodyPr/>
        <a:lstStyle/>
        <a:p>
          <a:r>
            <a:rPr lang="de-DE" sz="2200" b="1" dirty="0" smtClean="0"/>
            <a:t>Post </a:t>
          </a:r>
          <a:r>
            <a:rPr lang="de-DE" sz="2200" b="1" dirty="0" err="1" smtClean="0"/>
            <a:t>morten</a:t>
          </a:r>
          <a:r>
            <a:rPr lang="de-DE" sz="2200" b="1" dirty="0" smtClean="0"/>
            <a:t> </a:t>
          </a:r>
          <a:r>
            <a:rPr lang="de-DE" sz="2200" b="1" dirty="0" err="1" smtClean="0"/>
            <a:t>auctoris</a:t>
          </a:r>
          <a:r>
            <a:rPr lang="de-DE" sz="2200" b="1" dirty="0" smtClean="0"/>
            <a:t> = Schutzdauer</a:t>
          </a:r>
        </a:p>
        <a:p>
          <a:endParaRPr lang="de-DE" sz="2200" b="1" dirty="0" smtClean="0"/>
        </a:p>
        <a:p>
          <a:r>
            <a:rPr lang="de-DE" sz="2000" b="0" dirty="0" smtClean="0"/>
            <a:t>gem.  § 2 Abs. 1 UrhG ist jedes Werk, der gem. § 64 UrhG 70 Jahre beträgt </a:t>
          </a:r>
        </a:p>
      </dgm:t>
    </dgm:pt>
    <dgm:pt modelId="{96343DBD-5966-4F71-B772-EEED761D5326}" type="parTrans" cxnId="{5915AA81-03B7-4144-8C4B-98A3CD308219}">
      <dgm:prSet/>
      <dgm:spPr/>
      <dgm:t>
        <a:bodyPr/>
        <a:lstStyle/>
        <a:p>
          <a:endParaRPr lang="de-DE"/>
        </a:p>
      </dgm:t>
    </dgm:pt>
    <dgm:pt modelId="{CC84F26E-F810-40FA-B015-563EAC6AB03E}" type="sibTrans" cxnId="{5915AA81-03B7-4144-8C4B-98A3CD308219}">
      <dgm:prSet/>
      <dgm:spPr/>
      <dgm:t>
        <a:bodyPr/>
        <a:lstStyle/>
        <a:p>
          <a:endParaRPr lang="de-DE"/>
        </a:p>
      </dgm:t>
    </dgm:pt>
    <dgm:pt modelId="{FF393202-0E6C-44FF-854A-6643E696D624}" type="pres">
      <dgm:prSet presAssocID="{15890167-0697-4D1E-889E-C3F535E64D1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EEF3F05-AEC4-4463-BBB4-C3B56CA2395E}" type="pres">
      <dgm:prSet presAssocID="{5F317E77-7BFB-4AB8-8C56-4078D39FBF42}" presName="upArrow" presStyleLbl="node1" presStyleIdx="0" presStyleCnt="2"/>
      <dgm:spPr/>
      <dgm:t>
        <a:bodyPr/>
        <a:lstStyle/>
        <a:p>
          <a:endParaRPr lang="de-DE"/>
        </a:p>
      </dgm:t>
    </dgm:pt>
    <dgm:pt modelId="{5B3F7EE2-A2D7-45BC-8DA7-C128907E296D}" type="pres">
      <dgm:prSet presAssocID="{5F317E77-7BFB-4AB8-8C56-4078D39FBF42}" presName="upArrowText" presStyleLbl="revTx" presStyleIdx="0" presStyleCnt="2" custScaleY="115716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E321022-E7FE-49F7-B286-A2DE9B98C929}" type="pres">
      <dgm:prSet presAssocID="{F6B1FBD9-679A-49EC-A7B5-70A497BEE7F6}" presName="downArrow" presStyleLbl="node1" presStyleIdx="1" presStyleCnt="2"/>
      <dgm:spPr/>
      <dgm:t>
        <a:bodyPr/>
        <a:lstStyle/>
        <a:p>
          <a:endParaRPr lang="de-DE"/>
        </a:p>
      </dgm:t>
    </dgm:pt>
    <dgm:pt modelId="{17B76763-A46A-4EA0-8872-AC294EE5AB3F}" type="pres">
      <dgm:prSet presAssocID="{F6B1FBD9-679A-49EC-A7B5-70A497BEE7F6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2D81437-1472-49CD-B908-76063483D1BA}" srcId="{15890167-0697-4D1E-889E-C3F535E64D1C}" destId="{5F317E77-7BFB-4AB8-8C56-4078D39FBF42}" srcOrd="0" destOrd="0" parTransId="{192703DB-C2C4-4C02-8B62-3715DDE02366}" sibTransId="{F81D1B00-C8F9-45D6-B128-041722CAD278}"/>
    <dgm:cxn modelId="{C45F6F50-1C4B-4347-8A70-69BFE63992BD}" type="presOf" srcId="{15890167-0697-4D1E-889E-C3F535E64D1C}" destId="{FF393202-0E6C-44FF-854A-6643E696D624}" srcOrd="0" destOrd="0" presId="urn:microsoft.com/office/officeart/2005/8/layout/arrow4"/>
    <dgm:cxn modelId="{5915AA81-03B7-4144-8C4B-98A3CD308219}" srcId="{15890167-0697-4D1E-889E-C3F535E64D1C}" destId="{F6B1FBD9-679A-49EC-A7B5-70A497BEE7F6}" srcOrd="1" destOrd="0" parTransId="{96343DBD-5966-4F71-B772-EEED761D5326}" sibTransId="{CC84F26E-F810-40FA-B015-563EAC6AB03E}"/>
    <dgm:cxn modelId="{BEA33CC7-8D05-4F49-B3E3-0D47A5FD6219}" type="presOf" srcId="{5F317E77-7BFB-4AB8-8C56-4078D39FBF42}" destId="{5B3F7EE2-A2D7-45BC-8DA7-C128907E296D}" srcOrd="0" destOrd="0" presId="urn:microsoft.com/office/officeart/2005/8/layout/arrow4"/>
    <dgm:cxn modelId="{55D2C436-5FB6-427C-A2C6-C35BD72D8A0E}" type="presOf" srcId="{F6B1FBD9-679A-49EC-A7B5-70A497BEE7F6}" destId="{17B76763-A46A-4EA0-8872-AC294EE5AB3F}" srcOrd="0" destOrd="0" presId="urn:microsoft.com/office/officeart/2005/8/layout/arrow4"/>
    <dgm:cxn modelId="{5346994A-9C0A-4DF6-B5DF-9FC8D1879BC8}" type="presParOf" srcId="{FF393202-0E6C-44FF-854A-6643E696D624}" destId="{CEEF3F05-AEC4-4463-BBB4-C3B56CA2395E}" srcOrd="0" destOrd="0" presId="urn:microsoft.com/office/officeart/2005/8/layout/arrow4"/>
    <dgm:cxn modelId="{924289BE-6544-49C1-BB60-BCC7DEA413BA}" type="presParOf" srcId="{FF393202-0E6C-44FF-854A-6643E696D624}" destId="{5B3F7EE2-A2D7-45BC-8DA7-C128907E296D}" srcOrd="1" destOrd="0" presId="urn:microsoft.com/office/officeart/2005/8/layout/arrow4"/>
    <dgm:cxn modelId="{CF0DE303-B430-4A4D-8CDB-34D9F24C33E7}" type="presParOf" srcId="{FF393202-0E6C-44FF-854A-6643E696D624}" destId="{5E321022-E7FE-49F7-B286-A2DE9B98C929}" srcOrd="2" destOrd="0" presId="urn:microsoft.com/office/officeart/2005/8/layout/arrow4"/>
    <dgm:cxn modelId="{AF8A6BCD-D6B9-48F8-BBA0-A03F4E1225CA}" type="presParOf" srcId="{FF393202-0E6C-44FF-854A-6643E696D624}" destId="{17B76763-A46A-4EA0-8872-AC294EE5AB3F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2C9C55-6BB0-4CE7-BE14-404F220F6A93}" type="doc">
      <dgm:prSet loTypeId="urn:microsoft.com/office/officeart/2005/8/layout/radial3" loCatId="cycle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12874354-379E-438C-A7F5-FD33F58EE98A}">
      <dgm:prSet phldrT="[Text]" custT="1"/>
      <dgm:spPr/>
      <dgm:t>
        <a:bodyPr/>
        <a:lstStyle/>
        <a:p>
          <a:r>
            <a:rPr lang="de-DE" sz="2800" b="1" dirty="0" smtClean="0"/>
            <a:t>Erlöschen des Werkes</a:t>
          </a:r>
          <a:endParaRPr lang="de-DE" sz="2800" b="1" dirty="0"/>
        </a:p>
      </dgm:t>
    </dgm:pt>
    <dgm:pt modelId="{80F22464-1C42-4498-8970-A6F2C631C7B6}" type="parTrans" cxnId="{48C506F6-95B6-4D9F-B3DF-D88E55B33395}">
      <dgm:prSet/>
      <dgm:spPr/>
      <dgm:t>
        <a:bodyPr/>
        <a:lstStyle/>
        <a:p>
          <a:endParaRPr lang="de-DE"/>
        </a:p>
      </dgm:t>
    </dgm:pt>
    <dgm:pt modelId="{03773BDC-B94F-4D19-829F-C64E5023D6FD}" type="sibTrans" cxnId="{48C506F6-95B6-4D9F-B3DF-D88E55B33395}">
      <dgm:prSet/>
      <dgm:spPr/>
      <dgm:t>
        <a:bodyPr/>
        <a:lstStyle/>
        <a:p>
          <a:endParaRPr lang="de-DE"/>
        </a:p>
      </dgm:t>
    </dgm:pt>
    <dgm:pt modelId="{6EA252EE-79AC-4CED-A6F4-CC5D30E19B6B}">
      <dgm:prSet phldrT="[Text]" custT="1"/>
      <dgm:spPr/>
      <dgm:t>
        <a:bodyPr/>
        <a:lstStyle/>
        <a:p>
          <a:r>
            <a:rPr lang="de-DE" sz="2400" dirty="0" smtClean="0"/>
            <a:t>70 Jahre nach dem Tode</a:t>
          </a:r>
          <a:endParaRPr lang="de-DE" sz="2400" dirty="0"/>
        </a:p>
      </dgm:t>
    </dgm:pt>
    <dgm:pt modelId="{37FA56EE-21EE-4531-B1C8-4A6D56C81AAB}" type="parTrans" cxnId="{DA05C498-98E3-464E-9094-BE68AA0CEF16}">
      <dgm:prSet/>
      <dgm:spPr/>
      <dgm:t>
        <a:bodyPr/>
        <a:lstStyle/>
        <a:p>
          <a:endParaRPr lang="de-DE"/>
        </a:p>
      </dgm:t>
    </dgm:pt>
    <dgm:pt modelId="{A63E0FB6-7056-48D7-85D3-A0F2951E6938}" type="sibTrans" cxnId="{DA05C498-98E3-464E-9094-BE68AA0CEF16}">
      <dgm:prSet/>
      <dgm:spPr/>
      <dgm:t>
        <a:bodyPr/>
        <a:lstStyle/>
        <a:p>
          <a:endParaRPr lang="de-DE"/>
        </a:p>
      </dgm:t>
    </dgm:pt>
    <dgm:pt modelId="{C02A2205-9DA5-427D-A1AD-E42B1EF0E9A3}">
      <dgm:prSet phldrT="[Text]" custT="1"/>
      <dgm:spPr/>
      <dgm:t>
        <a:bodyPr/>
        <a:lstStyle/>
        <a:p>
          <a:r>
            <a:rPr lang="de-DE" sz="2400" dirty="0" smtClean="0"/>
            <a:t>Schutz-frist 50 Jahre</a:t>
          </a:r>
          <a:endParaRPr lang="de-DE" sz="2400" dirty="0"/>
        </a:p>
      </dgm:t>
    </dgm:pt>
    <dgm:pt modelId="{2B47F3D9-89C2-44D3-ACB7-7BB62542A467}" type="parTrans" cxnId="{950CF8DB-1996-4396-A271-74F536D627E4}">
      <dgm:prSet/>
      <dgm:spPr/>
      <dgm:t>
        <a:bodyPr/>
        <a:lstStyle/>
        <a:p>
          <a:endParaRPr lang="de-DE"/>
        </a:p>
      </dgm:t>
    </dgm:pt>
    <dgm:pt modelId="{8A09FDB6-9DEA-4043-AE8E-0F2936286352}" type="sibTrans" cxnId="{950CF8DB-1996-4396-A271-74F536D627E4}">
      <dgm:prSet/>
      <dgm:spPr/>
      <dgm:t>
        <a:bodyPr/>
        <a:lstStyle/>
        <a:p>
          <a:endParaRPr lang="de-DE"/>
        </a:p>
      </dgm:t>
    </dgm:pt>
    <dgm:pt modelId="{1AFADD89-E797-4D93-8139-E3B156556252}">
      <dgm:prSet phldrT="[Text]" custT="1"/>
      <dgm:spPr/>
      <dgm:t>
        <a:bodyPr/>
        <a:lstStyle/>
        <a:p>
          <a:r>
            <a:rPr lang="de-DE" sz="2400" dirty="0" smtClean="0"/>
            <a:t>Gemein-freiheit</a:t>
          </a:r>
          <a:endParaRPr lang="de-DE" sz="2400" dirty="0"/>
        </a:p>
      </dgm:t>
    </dgm:pt>
    <dgm:pt modelId="{3C48104F-3BC3-43CC-B752-04231A1B4A89}" type="parTrans" cxnId="{0D0F957E-FD5F-46CF-A638-429B475417F8}">
      <dgm:prSet/>
      <dgm:spPr/>
      <dgm:t>
        <a:bodyPr/>
        <a:lstStyle/>
        <a:p>
          <a:endParaRPr lang="de-DE"/>
        </a:p>
      </dgm:t>
    </dgm:pt>
    <dgm:pt modelId="{C95F3C08-A831-475D-AE3E-ABADF71DD78A}" type="sibTrans" cxnId="{0D0F957E-FD5F-46CF-A638-429B475417F8}">
      <dgm:prSet/>
      <dgm:spPr/>
      <dgm:t>
        <a:bodyPr/>
        <a:lstStyle/>
        <a:p>
          <a:endParaRPr lang="de-DE"/>
        </a:p>
      </dgm:t>
    </dgm:pt>
    <dgm:pt modelId="{C0D00C2B-AE26-42CF-A307-93CA31DD5AF7}" type="pres">
      <dgm:prSet presAssocID="{2A2C9C55-6BB0-4CE7-BE14-404F220F6A9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99B4663-86D5-4429-801B-95991B5A7634}" type="pres">
      <dgm:prSet presAssocID="{2A2C9C55-6BB0-4CE7-BE14-404F220F6A93}" presName="radial" presStyleCnt="0">
        <dgm:presLayoutVars>
          <dgm:animLvl val="ctr"/>
        </dgm:presLayoutVars>
      </dgm:prSet>
      <dgm:spPr/>
      <dgm:t>
        <a:bodyPr/>
        <a:lstStyle/>
        <a:p>
          <a:endParaRPr lang="de-DE"/>
        </a:p>
      </dgm:t>
    </dgm:pt>
    <dgm:pt modelId="{F74ECCD0-865D-4D23-BC11-9191FEBE0DAC}" type="pres">
      <dgm:prSet presAssocID="{12874354-379E-438C-A7F5-FD33F58EE98A}" presName="centerShape" presStyleLbl="vennNode1" presStyleIdx="0" presStyleCnt="4" custScaleX="145088"/>
      <dgm:spPr/>
      <dgm:t>
        <a:bodyPr/>
        <a:lstStyle/>
        <a:p>
          <a:endParaRPr lang="de-DE"/>
        </a:p>
      </dgm:t>
    </dgm:pt>
    <dgm:pt modelId="{1B7EE6F2-9133-4506-A2D2-205CC17F391E}" type="pres">
      <dgm:prSet presAssocID="{6EA252EE-79AC-4CED-A6F4-CC5D30E19B6B}" presName="node" presStyleLbl="vennNode1" presStyleIdx="1" presStyleCnt="4" custScaleX="161535" custRadScaleRad="98390" custRadScaleInc="32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73ADD3F-E83C-47C9-AF81-C4EDF21FD707}" type="pres">
      <dgm:prSet presAssocID="{C02A2205-9DA5-427D-A1AD-E42B1EF0E9A3}" presName="node" presStyleLbl="vennNode1" presStyleIdx="2" presStyleCnt="4" custScaleX="161159" custRadScaleRad="117176" custRadScaleInc="-84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3339CB5-1DAE-480D-9CC1-10AACE7C4F81}" type="pres">
      <dgm:prSet presAssocID="{1AFADD89-E797-4D93-8139-E3B156556252}" presName="node" presStyleLbl="vennNode1" presStyleIdx="3" presStyleCnt="4" custScaleX="157715" custRadScaleRad="113567" custRadScaleInc="-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A05C498-98E3-464E-9094-BE68AA0CEF16}" srcId="{12874354-379E-438C-A7F5-FD33F58EE98A}" destId="{6EA252EE-79AC-4CED-A6F4-CC5D30E19B6B}" srcOrd="0" destOrd="0" parTransId="{37FA56EE-21EE-4531-B1C8-4A6D56C81AAB}" sibTransId="{A63E0FB6-7056-48D7-85D3-A0F2951E6938}"/>
    <dgm:cxn modelId="{E63D231F-34C0-4D5A-9891-7006B7D9940A}" type="presOf" srcId="{6EA252EE-79AC-4CED-A6F4-CC5D30E19B6B}" destId="{1B7EE6F2-9133-4506-A2D2-205CC17F391E}" srcOrd="0" destOrd="0" presId="urn:microsoft.com/office/officeart/2005/8/layout/radial3"/>
    <dgm:cxn modelId="{0D0F957E-FD5F-46CF-A638-429B475417F8}" srcId="{12874354-379E-438C-A7F5-FD33F58EE98A}" destId="{1AFADD89-E797-4D93-8139-E3B156556252}" srcOrd="2" destOrd="0" parTransId="{3C48104F-3BC3-43CC-B752-04231A1B4A89}" sibTransId="{C95F3C08-A831-475D-AE3E-ABADF71DD78A}"/>
    <dgm:cxn modelId="{36144A8F-4642-4E95-9513-166064F1DA0A}" type="presOf" srcId="{2A2C9C55-6BB0-4CE7-BE14-404F220F6A93}" destId="{C0D00C2B-AE26-42CF-A307-93CA31DD5AF7}" srcOrd="0" destOrd="0" presId="urn:microsoft.com/office/officeart/2005/8/layout/radial3"/>
    <dgm:cxn modelId="{40B47F99-1601-4892-8EF5-8BB61D3207A5}" type="presOf" srcId="{12874354-379E-438C-A7F5-FD33F58EE98A}" destId="{F74ECCD0-865D-4D23-BC11-9191FEBE0DAC}" srcOrd="0" destOrd="0" presId="urn:microsoft.com/office/officeart/2005/8/layout/radial3"/>
    <dgm:cxn modelId="{5998A779-F7B9-4474-8C85-ED91FC215954}" type="presOf" srcId="{C02A2205-9DA5-427D-A1AD-E42B1EF0E9A3}" destId="{C73ADD3F-E83C-47C9-AF81-C4EDF21FD707}" srcOrd="0" destOrd="0" presId="urn:microsoft.com/office/officeart/2005/8/layout/radial3"/>
    <dgm:cxn modelId="{52E00C5D-0748-45CE-97E9-1F331A7AAC5D}" type="presOf" srcId="{1AFADD89-E797-4D93-8139-E3B156556252}" destId="{D3339CB5-1DAE-480D-9CC1-10AACE7C4F81}" srcOrd="0" destOrd="0" presId="urn:microsoft.com/office/officeart/2005/8/layout/radial3"/>
    <dgm:cxn modelId="{950CF8DB-1996-4396-A271-74F536D627E4}" srcId="{12874354-379E-438C-A7F5-FD33F58EE98A}" destId="{C02A2205-9DA5-427D-A1AD-E42B1EF0E9A3}" srcOrd="1" destOrd="0" parTransId="{2B47F3D9-89C2-44D3-ACB7-7BB62542A467}" sibTransId="{8A09FDB6-9DEA-4043-AE8E-0F2936286352}"/>
    <dgm:cxn modelId="{48C506F6-95B6-4D9F-B3DF-D88E55B33395}" srcId="{2A2C9C55-6BB0-4CE7-BE14-404F220F6A93}" destId="{12874354-379E-438C-A7F5-FD33F58EE98A}" srcOrd="0" destOrd="0" parTransId="{80F22464-1C42-4498-8970-A6F2C631C7B6}" sibTransId="{03773BDC-B94F-4D19-829F-C64E5023D6FD}"/>
    <dgm:cxn modelId="{D7C8F722-FB9F-481D-AB11-6CFCA9DF4471}" type="presParOf" srcId="{C0D00C2B-AE26-42CF-A307-93CA31DD5AF7}" destId="{A99B4663-86D5-4429-801B-95991B5A7634}" srcOrd="0" destOrd="0" presId="urn:microsoft.com/office/officeart/2005/8/layout/radial3"/>
    <dgm:cxn modelId="{2C7DD141-DF97-4574-B2EE-47351E39B6D0}" type="presParOf" srcId="{A99B4663-86D5-4429-801B-95991B5A7634}" destId="{F74ECCD0-865D-4D23-BC11-9191FEBE0DAC}" srcOrd="0" destOrd="0" presId="urn:microsoft.com/office/officeart/2005/8/layout/radial3"/>
    <dgm:cxn modelId="{0B914891-1851-4717-B105-147696CC474C}" type="presParOf" srcId="{A99B4663-86D5-4429-801B-95991B5A7634}" destId="{1B7EE6F2-9133-4506-A2D2-205CC17F391E}" srcOrd="1" destOrd="0" presId="urn:microsoft.com/office/officeart/2005/8/layout/radial3"/>
    <dgm:cxn modelId="{205B8192-5571-443E-AD5F-362349D0AE30}" type="presParOf" srcId="{A99B4663-86D5-4429-801B-95991B5A7634}" destId="{C73ADD3F-E83C-47C9-AF81-C4EDF21FD707}" srcOrd="2" destOrd="0" presId="urn:microsoft.com/office/officeart/2005/8/layout/radial3"/>
    <dgm:cxn modelId="{BE7C6896-9B7D-455E-AA69-45818A6DBFAC}" type="presParOf" srcId="{A99B4663-86D5-4429-801B-95991B5A7634}" destId="{D3339CB5-1DAE-480D-9CC1-10AACE7C4F81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883A6-55B4-4B68-856D-A3BFB9015DBA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FB5C1BAD-6897-4A5B-9707-9DDE5ACE4128}">
      <dgm:prSet phldrT="[Text]" custT="1"/>
      <dgm:spPr/>
      <dgm:t>
        <a:bodyPr/>
        <a:lstStyle/>
        <a:p>
          <a:r>
            <a:rPr lang="de-DE" sz="2800" dirty="0" smtClean="0"/>
            <a:t>70-jährige Schutzfrist</a:t>
          </a:r>
        </a:p>
      </dgm:t>
    </dgm:pt>
    <dgm:pt modelId="{A7F1C4BB-46F6-492A-81B9-F356F7F19DC3}" type="parTrans" cxnId="{037D4765-941A-4ACD-AA12-2F1061398F68}">
      <dgm:prSet/>
      <dgm:spPr/>
      <dgm:t>
        <a:bodyPr/>
        <a:lstStyle/>
        <a:p>
          <a:endParaRPr lang="de-DE"/>
        </a:p>
      </dgm:t>
    </dgm:pt>
    <dgm:pt modelId="{C6FDF1D6-0BB4-41F5-ABF0-D4D6437D5043}" type="sibTrans" cxnId="{037D4765-941A-4ACD-AA12-2F1061398F68}">
      <dgm:prSet/>
      <dgm:spPr/>
      <dgm:t>
        <a:bodyPr/>
        <a:lstStyle/>
        <a:p>
          <a:endParaRPr lang="de-DE"/>
        </a:p>
      </dgm:t>
    </dgm:pt>
    <dgm:pt modelId="{983F8C95-EC22-49B4-B447-35E90DD44FC7}">
      <dgm:prSet phldrT="[Text]"/>
      <dgm:spPr/>
      <dgm:t>
        <a:bodyPr/>
        <a:lstStyle/>
        <a:p>
          <a:r>
            <a:rPr lang="de-DE" dirty="0" smtClean="0"/>
            <a:t>gilt für alle Werke § 64 UrhG</a:t>
          </a:r>
          <a:endParaRPr lang="de-DE" dirty="0"/>
        </a:p>
      </dgm:t>
    </dgm:pt>
    <dgm:pt modelId="{E485D8D8-812D-4FE8-A91B-E65CED6F4849}" type="parTrans" cxnId="{16C15058-B44F-4C05-9309-D7905B4B080A}">
      <dgm:prSet/>
      <dgm:spPr/>
      <dgm:t>
        <a:bodyPr/>
        <a:lstStyle/>
        <a:p>
          <a:endParaRPr lang="de-DE"/>
        </a:p>
      </dgm:t>
    </dgm:pt>
    <dgm:pt modelId="{C4EFDB0A-12D1-4B9D-8358-F5ADB9AE7F69}" type="sibTrans" cxnId="{16C15058-B44F-4C05-9309-D7905B4B080A}">
      <dgm:prSet/>
      <dgm:spPr/>
      <dgm:t>
        <a:bodyPr/>
        <a:lstStyle/>
        <a:p>
          <a:endParaRPr lang="de-DE"/>
        </a:p>
      </dgm:t>
    </dgm:pt>
    <dgm:pt modelId="{2581596B-F4DE-4AFA-A0A3-7AF2C30936B0}">
      <dgm:prSet phldrT="[Text]" custT="1"/>
      <dgm:spPr/>
      <dgm:t>
        <a:bodyPr/>
        <a:lstStyle/>
        <a:p>
          <a:r>
            <a:rPr lang="de-DE" sz="2800" dirty="0" smtClean="0"/>
            <a:t>50-jährige Schutzfrist</a:t>
          </a:r>
          <a:endParaRPr lang="de-DE" sz="2800" dirty="0"/>
        </a:p>
      </dgm:t>
    </dgm:pt>
    <dgm:pt modelId="{41964F4C-7ED3-4693-BF0F-BAD83F708465}" type="parTrans" cxnId="{4C87AB23-B92F-49BA-9CE8-5975AF94742D}">
      <dgm:prSet/>
      <dgm:spPr/>
      <dgm:t>
        <a:bodyPr/>
        <a:lstStyle/>
        <a:p>
          <a:endParaRPr lang="de-DE"/>
        </a:p>
      </dgm:t>
    </dgm:pt>
    <dgm:pt modelId="{F59F1D62-1557-4228-84F2-AB81968C4AE1}" type="sibTrans" cxnId="{4C87AB23-B92F-49BA-9CE8-5975AF94742D}">
      <dgm:prSet/>
      <dgm:spPr/>
      <dgm:t>
        <a:bodyPr/>
        <a:lstStyle/>
        <a:p>
          <a:endParaRPr lang="de-DE"/>
        </a:p>
      </dgm:t>
    </dgm:pt>
    <dgm:pt modelId="{DEA9AA58-EA46-475E-839B-38F23B9EAC6A}">
      <dgm:prSet phldrT="[Text]"/>
      <dgm:spPr/>
      <dgm:t>
        <a:bodyPr/>
        <a:lstStyle/>
        <a:p>
          <a:r>
            <a:rPr lang="de-DE" dirty="0" smtClean="0"/>
            <a:t>gilt für verwandte Schutzrechte</a:t>
          </a:r>
          <a:endParaRPr lang="de-DE" dirty="0"/>
        </a:p>
      </dgm:t>
    </dgm:pt>
    <dgm:pt modelId="{9F409726-96E1-4D53-86A0-CFC7B94A9306}" type="parTrans" cxnId="{B8FB4428-1562-48CD-A4A7-C7FF02553F04}">
      <dgm:prSet/>
      <dgm:spPr/>
      <dgm:t>
        <a:bodyPr/>
        <a:lstStyle/>
        <a:p>
          <a:endParaRPr lang="de-DE"/>
        </a:p>
      </dgm:t>
    </dgm:pt>
    <dgm:pt modelId="{EFBF0312-CC5E-44C5-B66F-EB0EF1D22D31}" type="sibTrans" cxnId="{B8FB4428-1562-48CD-A4A7-C7FF02553F04}">
      <dgm:prSet/>
      <dgm:spPr/>
      <dgm:t>
        <a:bodyPr/>
        <a:lstStyle/>
        <a:p>
          <a:endParaRPr lang="de-DE"/>
        </a:p>
      </dgm:t>
    </dgm:pt>
    <dgm:pt modelId="{E1C52363-A5C9-4455-8AB2-C95A4EF39782}">
      <dgm:prSet phldrT="[Text]" custT="1"/>
      <dgm:spPr/>
      <dgm:t>
        <a:bodyPr/>
        <a:lstStyle/>
        <a:p>
          <a:r>
            <a:rPr lang="de-DE" sz="2800" dirty="0" smtClean="0"/>
            <a:t>15-jährige Frist</a:t>
          </a:r>
          <a:endParaRPr lang="de-DE" sz="2800" dirty="0"/>
        </a:p>
      </dgm:t>
    </dgm:pt>
    <dgm:pt modelId="{4C1DB75E-F5B3-4AA9-8246-A276F31935C2}" type="parTrans" cxnId="{1C3DC1B6-EC57-45DD-8D49-A4CB62C01C8B}">
      <dgm:prSet/>
      <dgm:spPr/>
      <dgm:t>
        <a:bodyPr/>
        <a:lstStyle/>
        <a:p>
          <a:endParaRPr lang="de-DE"/>
        </a:p>
      </dgm:t>
    </dgm:pt>
    <dgm:pt modelId="{EF86E8C2-205A-4FCA-A739-3383AA0DF8A0}" type="sibTrans" cxnId="{1C3DC1B6-EC57-45DD-8D49-A4CB62C01C8B}">
      <dgm:prSet/>
      <dgm:spPr/>
      <dgm:t>
        <a:bodyPr/>
        <a:lstStyle/>
        <a:p>
          <a:endParaRPr lang="de-DE"/>
        </a:p>
      </dgm:t>
    </dgm:pt>
    <dgm:pt modelId="{5B91736B-3DD3-4B9F-94C6-1B16A7AA98A1}">
      <dgm:prSet phldrT="[Text]"/>
      <dgm:spPr/>
      <dgm:t>
        <a:bodyPr/>
        <a:lstStyle/>
        <a:p>
          <a:r>
            <a:rPr lang="de-DE" dirty="0" smtClean="0"/>
            <a:t>gilt für Datenbankhersteller § 87d UrhG</a:t>
          </a:r>
          <a:endParaRPr lang="de-DE" dirty="0"/>
        </a:p>
      </dgm:t>
    </dgm:pt>
    <dgm:pt modelId="{9EAEF63C-E342-4F0B-B95D-50FD507CEB6B}" type="parTrans" cxnId="{91DCC19A-60D3-4C2F-AE5A-9B1B9F28B30E}">
      <dgm:prSet/>
      <dgm:spPr/>
      <dgm:t>
        <a:bodyPr/>
        <a:lstStyle/>
        <a:p>
          <a:endParaRPr lang="de-DE"/>
        </a:p>
      </dgm:t>
    </dgm:pt>
    <dgm:pt modelId="{A8B3D8B7-A2EA-482B-B77E-8E5BA8CFE97C}" type="sibTrans" cxnId="{91DCC19A-60D3-4C2F-AE5A-9B1B9F28B30E}">
      <dgm:prSet/>
      <dgm:spPr/>
      <dgm:t>
        <a:bodyPr/>
        <a:lstStyle/>
        <a:p>
          <a:endParaRPr lang="de-DE"/>
        </a:p>
      </dgm:t>
    </dgm:pt>
    <dgm:pt modelId="{6E1E50AF-EEE8-4D08-BE13-5AAA4FC63EDC}" type="pres">
      <dgm:prSet presAssocID="{14B883A6-55B4-4B68-856D-A3BFB9015D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1735DED-0248-4235-99F8-CDB0781EA278}" type="pres">
      <dgm:prSet presAssocID="{E1C52363-A5C9-4455-8AB2-C95A4EF39782}" presName="boxAndChildren" presStyleCnt="0"/>
      <dgm:spPr/>
      <dgm:t>
        <a:bodyPr/>
        <a:lstStyle/>
        <a:p>
          <a:endParaRPr lang="de-DE"/>
        </a:p>
      </dgm:t>
    </dgm:pt>
    <dgm:pt modelId="{AC9F5559-2B63-4497-8BCD-B5A3207A38B6}" type="pres">
      <dgm:prSet presAssocID="{E1C52363-A5C9-4455-8AB2-C95A4EF39782}" presName="parentTextBox" presStyleLbl="node1" presStyleIdx="0" presStyleCnt="3"/>
      <dgm:spPr/>
      <dgm:t>
        <a:bodyPr/>
        <a:lstStyle/>
        <a:p>
          <a:endParaRPr lang="de-DE"/>
        </a:p>
      </dgm:t>
    </dgm:pt>
    <dgm:pt modelId="{46DE891F-E300-4BFA-B6F5-FE9CF549EA10}" type="pres">
      <dgm:prSet presAssocID="{E1C52363-A5C9-4455-8AB2-C95A4EF39782}" presName="entireBox" presStyleLbl="node1" presStyleIdx="0" presStyleCnt="3"/>
      <dgm:spPr/>
      <dgm:t>
        <a:bodyPr/>
        <a:lstStyle/>
        <a:p>
          <a:endParaRPr lang="de-DE"/>
        </a:p>
      </dgm:t>
    </dgm:pt>
    <dgm:pt modelId="{637E1AA0-C7F3-4A13-9A19-A9BFF27C9E20}" type="pres">
      <dgm:prSet presAssocID="{E1C52363-A5C9-4455-8AB2-C95A4EF39782}" presName="descendantBox" presStyleCnt="0"/>
      <dgm:spPr/>
      <dgm:t>
        <a:bodyPr/>
        <a:lstStyle/>
        <a:p>
          <a:endParaRPr lang="de-DE"/>
        </a:p>
      </dgm:t>
    </dgm:pt>
    <dgm:pt modelId="{91B2ED38-B972-4B57-8388-976E9342CE00}" type="pres">
      <dgm:prSet presAssocID="{5B91736B-3DD3-4B9F-94C6-1B16A7AA98A1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1C44070-0CBA-4B94-88E3-F43BFB374B09}" type="pres">
      <dgm:prSet presAssocID="{F59F1D62-1557-4228-84F2-AB81968C4AE1}" presName="sp" presStyleCnt="0"/>
      <dgm:spPr/>
      <dgm:t>
        <a:bodyPr/>
        <a:lstStyle/>
        <a:p>
          <a:endParaRPr lang="de-DE"/>
        </a:p>
      </dgm:t>
    </dgm:pt>
    <dgm:pt modelId="{C6322216-E74B-4C7E-9B7A-1AF9352C808A}" type="pres">
      <dgm:prSet presAssocID="{2581596B-F4DE-4AFA-A0A3-7AF2C30936B0}" presName="arrowAndChildren" presStyleCnt="0"/>
      <dgm:spPr/>
      <dgm:t>
        <a:bodyPr/>
        <a:lstStyle/>
        <a:p>
          <a:endParaRPr lang="de-DE"/>
        </a:p>
      </dgm:t>
    </dgm:pt>
    <dgm:pt modelId="{D609A31D-B787-4169-807E-BA373C9BEDE5}" type="pres">
      <dgm:prSet presAssocID="{2581596B-F4DE-4AFA-A0A3-7AF2C30936B0}" presName="parentTextArrow" presStyleLbl="node1" presStyleIdx="0" presStyleCnt="3"/>
      <dgm:spPr/>
      <dgm:t>
        <a:bodyPr/>
        <a:lstStyle/>
        <a:p>
          <a:endParaRPr lang="de-DE"/>
        </a:p>
      </dgm:t>
    </dgm:pt>
    <dgm:pt modelId="{B63B6A79-E671-4F3C-B010-360EC023E248}" type="pres">
      <dgm:prSet presAssocID="{2581596B-F4DE-4AFA-A0A3-7AF2C30936B0}" presName="arrow" presStyleLbl="node1" presStyleIdx="1" presStyleCnt="3" custLinFactNeighborX="388" custLinFactNeighborY="-130"/>
      <dgm:spPr/>
      <dgm:t>
        <a:bodyPr/>
        <a:lstStyle/>
        <a:p>
          <a:endParaRPr lang="de-DE"/>
        </a:p>
      </dgm:t>
    </dgm:pt>
    <dgm:pt modelId="{8FC6E5CF-BFCD-44BD-A3B2-93E7DD393C38}" type="pres">
      <dgm:prSet presAssocID="{2581596B-F4DE-4AFA-A0A3-7AF2C30936B0}" presName="descendantArrow" presStyleCnt="0"/>
      <dgm:spPr/>
      <dgm:t>
        <a:bodyPr/>
        <a:lstStyle/>
        <a:p>
          <a:endParaRPr lang="de-DE"/>
        </a:p>
      </dgm:t>
    </dgm:pt>
    <dgm:pt modelId="{59A09396-B2E0-462A-AD07-A481067554C0}" type="pres">
      <dgm:prSet presAssocID="{DEA9AA58-EA46-475E-839B-38F23B9EAC6A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72F4AF9-133F-4136-B8B9-438E78570E80}" type="pres">
      <dgm:prSet presAssocID="{C6FDF1D6-0BB4-41F5-ABF0-D4D6437D5043}" presName="sp" presStyleCnt="0"/>
      <dgm:spPr/>
      <dgm:t>
        <a:bodyPr/>
        <a:lstStyle/>
        <a:p>
          <a:endParaRPr lang="de-DE"/>
        </a:p>
      </dgm:t>
    </dgm:pt>
    <dgm:pt modelId="{782225DF-C406-4F01-85CA-155C7D6DF6EF}" type="pres">
      <dgm:prSet presAssocID="{FB5C1BAD-6897-4A5B-9707-9DDE5ACE4128}" presName="arrowAndChildren" presStyleCnt="0"/>
      <dgm:spPr/>
      <dgm:t>
        <a:bodyPr/>
        <a:lstStyle/>
        <a:p>
          <a:endParaRPr lang="de-DE"/>
        </a:p>
      </dgm:t>
    </dgm:pt>
    <dgm:pt modelId="{0B99E220-10B6-4333-A221-81BCDE6425E4}" type="pres">
      <dgm:prSet presAssocID="{FB5C1BAD-6897-4A5B-9707-9DDE5ACE4128}" presName="parentTextArrow" presStyleLbl="node1" presStyleIdx="1" presStyleCnt="3"/>
      <dgm:spPr/>
      <dgm:t>
        <a:bodyPr/>
        <a:lstStyle/>
        <a:p>
          <a:endParaRPr lang="de-DE"/>
        </a:p>
      </dgm:t>
    </dgm:pt>
    <dgm:pt modelId="{07F18490-81A8-4D08-A141-204BCEC1B13A}" type="pres">
      <dgm:prSet presAssocID="{FB5C1BAD-6897-4A5B-9707-9DDE5ACE4128}" presName="arrow" presStyleLbl="node1" presStyleIdx="2" presStyleCnt="3"/>
      <dgm:spPr/>
      <dgm:t>
        <a:bodyPr/>
        <a:lstStyle/>
        <a:p>
          <a:endParaRPr lang="de-DE"/>
        </a:p>
      </dgm:t>
    </dgm:pt>
    <dgm:pt modelId="{983B61F0-1077-457A-A11E-B330E0AD9F84}" type="pres">
      <dgm:prSet presAssocID="{FB5C1BAD-6897-4A5B-9707-9DDE5ACE4128}" presName="descendantArrow" presStyleCnt="0"/>
      <dgm:spPr/>
      <dgm:t>
        <a:bodyPr/>
        <a:lstStyle/>
        <a:p>
          <a:endParaRPr lang="de-DE"/>
        </a:p>
      </dgm:t>
    </dgm:pt>
    <dgm:pt modelId="{75E703FC-A8DF-4272-A793-43FA24E2A568}" type="pres">
      <dgm:prSet presAssocID="{983F8C95-EC22-49B4-B447-35E90DD44FC7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1ED4CF2-6C1D-46CE-A846-C63958850EB3}" type="presOf" srcId="{FB5C1BAD-6897-4A5B-9707-9DDE5ACE4128}" destId="{0B99E220-10B6-4333-A221-81BCDE6425E4}" srcOrd="0" destOrd="0" presId="urn:microsoft.com/office/officeart/2005/8/layout/process4"/>
    <dgm:cxn modelId="{91DCC19A-60D3-4C2F-AE5A-9B1B9F28B30E}" srcId="{E1C52363-A5C9-4455-8AB2-C95A4EF39782}" destId="{5B91736B-3DD3-4B9F-94C6-1B16A7AA98A1}" srcOrd="0" destOrd="0" parTransId="{9EAEF63C-E342-4F0B-B95D-50FD507CEB6B}" sibTransId="{A8B3D8B7-A2EA-482B-B77E-8E5BA8CFE97C}"/>
    <dgm:cxn modelId="{037D4765-941A-4ACD-AA12-2F1061398F68}" srcId="{14B883A6-55B4-4B68-856D-A3BFB9015DBA}" destId="{FB5C1BAD-6897-4A5B-9707-9DDE5ACE4128}" srcOrd="0" destOrd="0" parTransId="{A7F1C4BB-46F6-492A-81B9-F356F7F19DC3}" sibTransId="{C6FDF1D6-0BB4-41F5-ABF0-D4D6437D5043}"/>
    <dgm:cxn modelId="{E5C68A4A-856B-43C7-A586-08776A81C69A}" type="presOf" srcId="{E1C52363-A5C9-4455-8AB2-C95A4EF39782}" destId="{46DE891F-E300-4BFA-B6F5-FE9CF549EA10}" srcOrd="1" destOrd="0" presId="urn:microsoft.com/office/officeart/2005/8/layout/process4"/>
    <dgm:cxn modelId="{16C15058-B44F-4C05-9309-D7905B4B080A}" srcId="{FB5C1BAD-6897-4A5B-9707-9DDE5ACE4128}" destId="{983F8C95-EC22-49B4-B447-35E90DD44FC7}" srcOrd="0" destOrd="0" parTransId="{E485D8D8-812D-4FE8-A91B-E65CED6F4849}" sibTransId="{C4EFDB0A-12D1-4B9D-8358-F5ADB9AE7F69}"/>
    <dgm:cxn modelId="{813BBC40-A33F-46D4-B924-C4695750E5A4}" type="presOf" srcId="{983F8C95-EC22-49B4-B447-35E90DD44FC7}" destId="{75E703FC-A8DF-4272-A793-43FA24E2A568}" srcOrd="0" destOrd="0" presId="urn:microsoft.com/office/officeart/2005/8/layout/process4"/>
    <dgm:cxn modelId="{4C87AB23-B92F-49BA-9CE8-5975AF94742D}" srcId="{14B883A6-55B4-4B68-856D-A3BFB9015DBA}" destId="{2581596B-F4DE-4AFA-A0A3-7AF2C30936B0}" srcOrd="1" destOrd="0" parTransId="{41964F4C-7ED3-4693-BF0F-BAD83F708465}" sibTransId="{F59F1D62-1557-4228-84F2-AB81968C4AE1}"/>
    <dgm:cxn modelId="{D4A2FA93-99A1-43BC-9F2B-69922BB05537}" type="presOf" srcId="{2581596B-F4DE-4AFA-A0A3-7AF2C30936B0}" destId="{B63B6A79-E671-4F3C-B010-360EC023E248}" srcOrd="1" destOrd="0" presId="urn:microsoft.com/office/officeart/2005/8/layout/process4"/>
    <dgm:cxn modelId="{B645967D-65E6-4839-9C94-3DA07A4EFC53}" type="presOf" srcId="{2581596B-F4DE-4AFA-A0A3-7AF2C30936B0}" destId="{D609A31D-B787-4169-807E-BA373C9BEDE5}" srcOrd="0" destOrd="0" presId="urn:microsoft.com/office/officeart/2005/8/layout/process4"/>
    <dgm:cxn modelId="{7792C185-2883-4697-A41C-842E95CB446A}" type="presOf" srcId="{DEA9AA58-EA46-475E-839B-38F23B9EAC6A}" destId="{59A09396-B2E0-462A-AD07-A481067554C0}" srcOrd="0" destOrd="0" presId="urn:microsoft.com/office/officeart/2005/8/layout/process4"/>
    <dgm:cxn modelId="{2672C739-1DA7-4B51-ACB7-36DE2CA9E405}" type="presOf" srcId="{E1C52363-A5C9-4455-8AB2-C95A4EF39782}" destId="{AC9F5559-2B63-4497-8BCD-B5A3207A38B6}" srcOrd="0" destOrd="0" presId="urn:microsoft.com/office/officeart/2005/8/layout/process4"/>
    <dgm:cxn modelId="{46C809BF-2240-412B-900C-294AE9908487}" type="presOf" srcId="{FB5C1BAD-6897-4A5B-9707-9DDE5ACE4128}" destId="{07F18490-81A8-4D08-A141-204BCEC1B13A}" srcOrd="1" destOrd="0" presId="urn:microsoft.com/office/officeart/2005/8/layout/process4"/>
    <dgm:cxn modelId="{1C3DC1B6-EC57-45DD-8D49-A4CB62C01C8B}" srcId="{14B883A6-55B4-4B68-856D-A3BFB9015DBA}" destId="{E1C52363-A5C9-4455-8AB2-C95A4EF39782}" srcOrd="2" destOrd="0" parTransId="{4C1DB75E-F5B3-4AA9-8246-A276F31935C2}" sibTransId="{EF86E8C2-205A-4FCA-A739-3383AA0DF8A0}"/>
    <dgm:cxn modelId="{533BDAA7-7970-44B8-986A-F112E076BEC5}" type="presOf" srcId="{5B91736B-3DD3-4B9F-94C6-1B16A7AA98A1}" destId="{91B2ED38-B972-4B57-8388-976E9342CE00}" srcOrd="0" destOrd="0" presId="urn:microsoft.com/office/officeart/2005/8/layout/process4"/>
    <dgm:cxn modelId="{6067FC7B-5346-4831-90CA-34A8C22AC5B3}" type="presOf" srcId="{14B883A6-55B4-4B68-856D-A3BFB9015DBA}" destId="{6E1E50AF-EEE8-4D08-BE13-5AAA4FC63EDC}" srcOrd="0" destOrd="0" presId="urn:microsoft.com/office/officeart/2005/8/layout/process4"/>
    <dgm:cxn modelId="{B8FB4428-1562-48CD-A4A7-C7FF02553F04}" srcId="{2581596B-F4DE-4AFA-A0A3-7AF2C30936B0}" destId="{DEA9AA58-EA46-475E-839B-38F23B9EAC6A}" srcOrd="0" destOrd="0" parTransId="{9F409726-96E1-4D53-86A0-CFC7B94A9306}" sibTransId="{EFBF0312-CC5E-44C5-B66F-EB0EF1D22D31}"/>
    <dgm:cxn modelId="{4B905C87-3A3B-4BF9-B775-21F8918F73CD}" type="presParOf" srcId="{6E1E50AF-EEE8-4D08-BE13-5AAA4FC63EDC}" destId="{C1735DED-0248-4235-99F8-CDB0781EA278}" srcOrd="0" destOrd="0" presId="urn:microsoft.com/office/officeart/2005/8/layout/process4"/>
    <dgm:cxn modelId="{914E8F84-6A31-4BDB-B11B-3497A1D69F7D}" type="presParOf" srcId="{C1735DED-0248-4235-99F8-CDB0781EA278}" destId="{AC9F5559-2B63-4497-8BCD-B5A3207A38B6}" srcOrd="0" destOrd="0" presId="urn:microsoft.com/office/officeart/2005/8/layout/process4"/>
    <dgm:cxn modelId="{ACAF7E61-3CAD-4E20-8E09-815C67EC6EF8}" type="presParOf" srcId="{C1735DED-0248-4235-99F8-CDB0781EA278}" destId="{46DE891F-E300-4BFA-B6F5-FE9CF549EA10}" srcOrd="1" destOrd="0" presId="urn:microsoft.com/office/officeart/2005/8/layout/process4"/>
    <dgm:cxn modelId="{88159535-0764-445E-8F70-53C59CE35E7E}" type="presParOf" srcId="{C1735DED-0248-4235-99F8-CDB0781EA278}" destId="{637E1AA0-C7F3-4A13-9A19-A9BFF27C9E20}" srcOrd="2" destOrd="0" presId="urn:microsoft.com/office/officeart/2005/8/layout/process4"/>
    <dgm:cxn modelId="{99324CA8-4A65-43C5-A674-BE65ABF2A6C1}" type="presParOf" srcId="{637E1AA0-C7F3-4A13-9A19-A9BFF27C9E20}" destId="{91B2ED38-B972-4B57-8388-976E9342CE00}" srcOrd="0" destOrd="0" presId="urn:microsoft.com/office/officeart/2005/8/layout/process4"/>
    <dgm:cxn modelId="{7A178376-AC93-40B5-A0FF-62D24AEE4934}" type="presParOf" srcId="{6E1E50AF-EEE8-4D08-BE13-5AAA4FC63EDC}" destId="{F1C44070-0CBA-4B94-88E3-F43BFB374B09}" srcOrd="1" destOrd="0" presId="urn:microsoft.com/office/officeart/2005/8/layout/process4"/>
    <dgm:cxn modelId="{A32DF6C1-74C0-4415-A389-23E4D4DB23C4}" type="presParOf" srcId="{6E1E50AF-EEE8-4D08-BE13-5AAA4FC63EDC}" destId="{C6322216-E74B-4C7E-9B7A-1AF9352C808A}" srcOrd="2" destOrd="0" presId="urn:microsoft.com/office/officeart/2005/8/layout/process4"/>
    <dgm:cxn modelId="{207404A3-EFEA-40E4-9B7F-29739B9517C2}" type="presParOf" srcId="{C6322216-E74B-4C7E-9B7A-1AF9352C808A}" destId="{D609A31D-B787-4169-807E-BA373C9BEDE5}" srcOrd="0" destOrd="0" presId="urn:microsoft.com/office/officeart/2005/8/layout/process4"/>
    <dgm:cxn modelId="{3F1C5F7E-C8F8-4634-A089-68D29426C64F}" type="presParOf" srcId="{C6322216-E74B-4C7E-9B7A-1AF9352C808A}" destId="{B63B6A79-E671-4F3C-B010-360EC023E248}" srcOrd="1" destOrd="0" presId="urn:microsoft.com/office/officeart/2005/8/layout/process4"/>
    <dgm:cxn modelId="{9C7A4846-D49B-4FF0-B97D-1C5A4507B264}" type="presParOf" srcId="{C6322216-E74B-4C7E-9B7A-1AF9352C808A}" destId="{8FC6E5CF-BFCD-44BD-A3B2-93E7DD393C38}" srcOrd="2" destOrd="0" presId="urn:microsoft.com/office/officeart/2005/8/layout/process4"/>
    <dgm:cxn modelId="{54FDB01C-F4D9-472A-89AC-9B57C53D3543}" type="presParOf" srcId="{8FC6E5CF-BFCD-44BD-A3B2-93E7DD393C38}" destId="{59A09396-B2E0-462A-AD07-A481067554C0}" srcOrd="0" destOrd="0" presId="urn:microsoft.com/office/officeart/2005/8/layout/process4"/>
    <dgm:cxn modelId="{F0903D5C-8211-4BA3-9C69-1CE4A2402E72}" type="presParOf" srcId="{6E1E50AF-EEE8-4D08-BE13-5AAA4FC63EDC}" destId="{C72F4AF9-133F-4136-B8B9-438E78570E80}" srcOrd="3" destOrd="0" presId="urn:microsoft.com/office/officeart/2005/8/layout/process4"/>
    <dgm:cxn modelId="{80463281-4C23-43ED-8BA8-92C8FE63734D}" type="presParOf" srcId="{6E1E50AF-EEE8-4D08-BE13-5AAA4FC63EDC}" destId="{782225DF-C406-4F01-85CA-155C7D6DF6EF}" srcOrd="4" destOrd="0" presId="urn:microsoft.com/office/officeart/2005/8/layout/process4"/>
    <dgm:cxn modelId="{C0292755-B9F2-4635-A88D-6E3EE531D596}" type="presParOf" srcId="{782225DF-C406-4F01-85CA-155C7D6DF6EF}" destId="{0B99E220-10B6-4333-A221-81BCDE6425E4}" srcOrd="0" destOrd="0" presId="urn:microsoft.com/office/officeart/2005/8/layout/process4"/>
    <dgm:cxn modelId="{295DF1E3-95A2-4172-8AAC-489F6B3DAC4A}" type="presParOf" srcId="{782225DF-C406-4F01-85CA-155C7D6DF6EF}" destId="{07F18490-81A8-4D08-A141-204BCEC1B13A}" srcOrd="1" destOrd="0" presId="urn:microsoft.com/office/officeart/2005/8/layout/process4"/>
    <dgm:cxn modelId="{1BDED16F-D689-4177-BAC6-6A2DEF099B32}" type="presParOf" srcId="{782225DF-C406-4F01-85CA-155C7D6DF6EF}" destId="{983B61F0-1077-457A-A11E-B330E0AD9F84}" srcOrd="2" destOrd="0" presId="urn:microsoft.com/office/officeart/2005/8/layout/process4"/>
    <dgm:cxn modelId="{0323CF3E-4CD1-4A58-9736-29C339020D12}" type="presParOf" srcId="{983B61F0-1077-457A-A11E-B330E0AD9F84}" destId="{75E703FC-A8DF-4272-A793-43FA24E2A56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EF595-39ED-4A65-BF0E-DF32D0BC6398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Patent</a:t>
          </a:r>
          <a:endParaRPr lang="de-DE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Gebrauchsmuster</a:t>
          </a:r>
          <a:endParaRPr lang="de-DE" sz="2200" kern="1200" dirty="0"/>
        </a:p>
      </dsp:txBody>
      <dsp:txXfrm rot="-5400000">
        <a:off x="2194561" y="184100"/>
        <a:ext cx="3850293" cy="945456"/>
      </dsp:txXfrm>
    </dsp:sp>
    <dsp:sp modelId="{9BB78C9B-601F-44D3-B110-E90CBC47B26A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Technische Schutzrechte</a:t>
          </a:r>
          <a:endParaRPr lang="de-DE" sz="2400" kern="1200" dirty="0"/>
        </a:p>
      </dsp:txBody>
      <dsp:txXfrm>
        <a:off x="63934" y="65918"/>
        <a:ext cx="2066692" cy="1181819"/>
      </dsp:txXfrm>
    </dsp:sp>
    <dsp:sp modelId="{AFE7D529-3662-4A61-987E-4B8EC282263C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Geschmacksmuster</a:t>
          </a:r>
          <a:endParaRPr lang="de-DE" sz="2200" kern="1200" dirty="0"/>
        </a:p>
      </dsp:txBody>
      <dsp:txXfrm rot="-5400000">
        <a:off x="2194561" y="1559271"/>
        <a:ext cx="3850293" cy="945456"/>
      </dsp:txXfrm>
    </dsp:sp>
    <dsp:sp modelId="{A686A5D0-D6A1-428C-85C6-91F456C5100B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Designschutz</a:t>
          </a:r>
          <a:endParaRPr lang="de-DE" sz="2400" kern="1200" dirty="0"/>
        </a:p>
      </dsp:txBody>
      <dsp:txXfrm>
        <a:off x="63934" y="1441090"/>
        <a:ext cx="2066692" cy="1181819"/>
      </dsp:txXfrm>
    </dsp:sp>
    <dsp:sp modelId="{D17F48FC-045A-429F-B55B-4965E91D6E2E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Marke</a:t>
          </a:r>
          <a:endParaRPr lang="de-DE" sz="2200" kern="1200" dirty="0"/>
        </a:p>
      </dsp:txBody>
      <dsp:txXfrm rot="-5400000">
        <a:off x="2194561" y="2934443"/>
        <a:ext cx="3850293" cy="945456"/>
      </dsp:txXfrm>
    </dsp:sp>
    <dsp:sp modelId="{2753C596-482C-4ADD-B377-0011F2420942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Namens- und Kennzeichen-schutz</a:t>
          </a:r>
          <a:endParaRPr lang="de-DE" sz="2400" kern="1200" dirty="0"/>
        </a:p>
      </dsp:txBody>
      <dsp:txXfrm>
        <a:off x="63934" y="2816262"/>
        <a:ext cx="2066692" cy="1181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BA33B-F873-413E-91F4-B3D3A5E1AD97}">
      <dsp:nvSpPr>
        <dsp:cNvPr id="0" name=""/>
        <dsp:cNvSpPr/>
      </dsp:nvSpPr>
      <dsp:spPr>
        <a:xfrm>
          <a:off x="2016215" y="2016239"/>
          <a:ext cx="2160236" cy="1019386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b="1" kern="1200" dirty="0" smtClean="0"/>
            <a:t>Sprach-werke</a:t>
          </a:r>
          <a:endParaRPr lang="de-DE" sz="2500" b="1" kern="1200" dirty="0"/>
        </a:p>
      </dsp:txBody>
      <dsp:txXfrm>
        <a:off x="2332574" y="2165525"/>
        <a:ext cx="1527518" cy="720814"/>
      </dsp:txXfrm>
    </dsp:sp>
    <dsp:sp modelId="{00E1FE5D-A3EC-48A9-BD08-171570068C2F}">
      <dsp:nvSpPr>
        <dsp:cNvPr id="0" name=""/>
        <dsp:cNvSpPr/>
      </dsp:nvSpPr>
      <dsp:spPr>
        <a:xfrm rot="12885718">
          <a:off x="1423685" y="1548475"/>
          <a:ext cx="1111372" cy="4044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shade val="9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7656C3-9B64-42F7-92DD-5A92B9E89161}">
      <dsp:nvSpPr>
        <dsp:cNvPr id="0" name=""/>
        <dsp:cNvSpPr/>
      </dsp:nvSpPr>
      <dsp:spPr>
        <a:xfrm>
          <a:off x="848699" y="894560"/>
          <a:ext cx="1348320" cy="1078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Literarische Werke</a:t>
          </a:r>
          <a:endParaRPr lang="de-DE" sz="1800" kern="1200" dirty="0"/>
        </a:p>
      </dsp:txBody>
      <dsp:txXfrm>
        <a:off x="880292" y="926153"/>
        <a:ext cx="1285134" cy="1015470"/>
      </dsp:txXfrm>
    </dsp:sp>
    <dsp:sp modelId="{66F115A9-3445-4349-BCBE-41A3862979D9}">
      <dsp:nvSpPr>
        <dsp:cNvPr id="0" name=""/>
        <dsp:cNvSpPr/>
      </dsp:nvSpPr>
      <dsp:spPr>
        <a:xfrm rot="16111917">
          <a:off x="2414138" y="1088017"/>
          <a:ext cx="1301054" cy="4044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65681"/>
                <a:satOff val="2931"/>
                <a:lumOff val="14916"/>
                <a:alphaOff val="0"/>
                <a:tint val="35000"/>
                <a:satMod val="253000"/>
              </a:schemeClr>
            </a:gs>
            <a:gs pos="50000">
              <a:schemeClr val="accent2">
                <a:shade val="90000"/>
                <a:hueOff val="-265681"/>
                <a:satOff val="2931"/>
                <a:lumOff val="14916"/>
                <a:alphaOff val="0"/>
                <a:tint val="42000"/>
                <a:satMod val="255000"/>
              </a:schemeClr>
            </a:gs>
            <a:gs pos="97000">
              <a:schemeClr val="accent2">
                <a:shade val="90000"/>
                <a:hueOff val="-265681"/>
                <a:satOff val="2931"/>
                <a:lumOff val="14916"/>
                <a:alphaOff val="0"/>
                <a:tint val="53000"/>
                <a:satMod val="260000"/>
              </a:schemeClr>
            </a:gs>
            <a:gs pos="100000">
              <a:schemeClr val="accent2">
                <a:shade val="90000"/>
                <a:hueOff val="-265681"/>
                <a:satOff val="2931"/>
                <a:lumOff val="14916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C44BAE-83FD-4C12-80E1-A02B5647B6F8}">
      <dsp:nvSpPr>
        <dsp:cNvPr id="0" name=""/>
        <dsp:cNvSpPr/>
      </dsp:nvSpPr>
      <dsp:spPr>
        <a:xfrm>
          <a:off x="2373839" y="100622"/>
          <a:ext cx="1348320" cy="1078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265492"/>
                <a:satOff val="2703"/>
                <a:lumOff val="16221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-265492"/>
                <a:satOff val="2703"/>
                <a:lumOff val="16221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-265492"/>
                <a:satOff val="2703"/>
                <a:lumOff val="16221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-265492"/>
                <a:satOff val="2703"/>
                <a:lumOff val="16221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Werbetexte</a:t>
          </a:r>
          <a:endParaRPr lang="de-DE" sz="1800" kern="1200" dirty="0"/>
        </a:p>
      </dsp:txBody>
      <dsp:txXfrm>
        <a:off x="2405432" y="132215"/>
        <a:ext cx="1285134" cy="1015470"/>
      </dsp:txXfrm>
    </dsp:sp>
    <dsp:sp modelId="{B4DDB063-2BD8-4272-9A39-0FE82D675DDC}">
      <dsp:nvSpPr>
        <dsp:cNvPr id="0" name=""/>
        <dsp:cNvSpPr/>
      </dsp:nvSpPr>
      <dsp:spPr>
        <a:xfrm rot="19411106">
          <a:off x="3623497" y="1544616"/>
          <a:ext cx="1052791" cy="4044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531361"/>
                <a:satOff val="5862"/>
                <a:lumOff val="29832"/>
                <a:alphaOff val="0"/>
                <a:tint val="35000"/>
                <a:satMod val="253000"/>
              </a:schemeClr>
            </a:gs>
            <a:gs pos="50000">
              <a:schemeClr val="accent2">
                <a:shade val="90000"/>
                <a:hueOff val="-531361"/>
                <a:satOff val="5862"/>
                <a:lumOff val="29832"/>
                <a:alphaOff val="0"/>
                <a:tint val="42000"/>
                <a:satMod val="255000"/>
              </a:schemeClr>
            </a:gs>
            <a:gs pos="97000">
              <a:schemeClr val="accent2">
                <a:shade val="90000"/>
                <a:hueOff val="-531361"/>
                <a:satOff val="5862"/>
                <a:lumOff val="29832"/>
                <a:alphaOff val="0"/>
                <a:tint val="53000"/>
                <a:satMod val="260000"/>
              </a:schemeClr>
            </a:gs>
            <a:gs pos="100000">
              <a:schemeClr val="accent2">
                <a:shade val="90000"/>
                <a:hueOff val="-531361"/>
                <a:satOff val="5862"/>
                <a:lumOff val="29832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1C2F55-0554-47C6-88C6-21060C707759}">
      <dsp:nvSpPr>
        <dsp:cNvPr id="0" name=""/>
        <dsp:cNvSpPr/>
      </dsp:nvSpPr>
      <dsp:spPr>
        <a:xfrm>
          <a:off x="3898980" y="894560"/>
          <a:ext cx="1348320" cy="1078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530984"/>
                <a:satOff val="5406"/>
                <a:lumOff val="32441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-530984"/>
                <a:satOff val="5406"/>
                <a:lumOff val="32441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-530984"/>
                <a:satOff val="5406"/>
                <a:lumOff val="32441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-530984"/>
                <a:satOff val="5406"/>
                <a:lumOff val="32441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Werktitel</a:t>
          </a:r>
          <a:endParaRPr lang="de-DE" sz="1800" kern="1200" dirty="0"/>
        </a:p>
      </dsp:txBody>
      <dsp:txXfrm>
        <a:off x="3930573" y="926153"/>
        <a:ext cx="1285134" cy="10154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BA33B-F873-413E-91F4-B3D3A5E1AD97}">
      <dsp:nvSpPr>
        <dsp:cNvPr id="0" name=""/>
        <dsp:cNvSpPr/>
      </dsp:nvSpPr>
      <dsp:spPr>
        <a:xfrm>
          <a:off x="1872207" y="1810022"/>
          <a:ext cx="2351584" cy="1262169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b="1" kern="1200" dirty="0" smtClean="0"/>
            <a:t>Werke der bildenden Künste</a:t>
          </a:r>
          <a:endParaRPr lang="de-DE" sz="2300" b="1" kern="1200" dirty="0"/>
        </a:p>
      </dsp:txBody>
      <dsp:txXfrm>
        <a:off x="2216589" y="1994862"/>
        <a:ext cx="1662820" cy="892489"/>
      </dsp:txXfrm>
    </dsp:sp>
    <dsp:sp modelId="{00E1FE5D-A3EC-48A9-BD08-171570068C2F}">
      <dsp:nvSpPr>
        <dsp:cNvPr id="0" name=""/>
        <dsp:cNvSpPr/>
      </dsp:nvSpPr>
      <dsp:spPr>
        <a:xfrm rot="13182384">
          <a:off x="1414780" y="1327099"/>
          <a:ext cx="1070496" cy="4044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shade val="9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7656C3-9B64-42F7-92DD-5A92B9E89161}">
      <dsp:nvSpPr>
        <dsp:cNvPr id="0" name=""/>
        <dsp:cNvSpPr/>
      </dsp:nvSpPr>
      <dsp:spPr>
        <a:xfrm>
          <a:off x="864087" y="648074"/>
          <a:ext cx="1348320" cy="1078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Kunstwerke</a:t>
          </a:r>
          <a:endParaRPr lang="de-DE" sz="1800" kern="1200" dirty="0"/>
        </a:p>
      </dsp:txBody>
      <dsp:txXfrm>
        <a:off x="895680" y="679667"/>
        <a:ext cx="1285134" cy="1015470"/>
      </dsp:txXfrm>
    </dsp:sp>
    <dsp:sp modelId="{66F115A9-3445-4349-BCBE-41A3862979D9}">
      <dsp:nvSpPr>
        <dsp:cNvPr id="0" name=""/>
        <dsp:cNvSpPr/>
      </dsp:nvSpPr>
      <dsp:spPr>
        <a:xfrm rot="16200000">
          <a:off x="2466462" y="958545"/>
          <a:ext cx="1163075" cy="4044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65681"/>
                <a:satOff val="2931"/>
                <a:lumOff val="14916"/>
                <a:alphaOff val="0"/>
                <a:tint val="35000"/>
                <a:satMod val="253000"/>
              </a:schemeClr>
            </a:gs>
            <a:gs pos="50000">
              <a:schemeClr val="accent2">
                <a:shade val="90000"/>
                <a:hueOff val="-265681"/>
                <a:satOff val="2931"/>
                <a:lumOff val="14916"/>
                <a:alphaOff val="0"/>
                <a:tint val="42000"/>
                <a:satMod val="255000"/>
              </a:schemeClr>
            </a:gs>
            <a:gs pos="97000">
              <a:schemeClr val="accent2">
                <a:shade val="90000"/>
                <a:hueOff val="-265681"/>
                <a:satOff val="2931"/>
                <a:lumOff val="14916"/>
                <a:alphaOff val="0"/>
                <a:tint val="53000"/>
                <a:satMod val="260000"/>
              </a:schemeClr>
            </a:gs>
            <a:gs pos="100000">
              <a:schemeClr val="accent2">
                <a:shade val="90000"/>
                <a:hueOff val="-265681"/>
                <a:satOff val="2931"/>
                <a:lumOff val="14916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C44BAE-83FD-4C12-80E1-A02B5647B6F8}">
      <dsp:nvSpPr>
        <dsp:cNvPr id="0" name=""/>
        <dsp:cNvSpPr/>
      </dsp:nvSpPr>
      <dsp:spPr>
        <a:xfrm>
          <a:off x="2373839" y="39927"/>
          <a:ext cx="1348320" cy="1078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265492"/>
                <a:satOff val="2703"/>
                <a:lumOff val="16221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-265492"/>
                <a:satOff val="2703"/>
                <a:lumOff val="16221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-265492"/>
                <a:satOff val="2703"/>
                <a:lumOff val="16221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-265492"/>
                <a:satOff val="2703"/>
                <a:lumOff val="16221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Werke der angewandten Kunst</a:t>
          </a:r>
          <a:endParaRPr lang="de-DE" sz="1800" kern="1200" dirty="0"/>
        </a:p>
      </dsp:txBody>
      <dsp:txXfrm>
        <a:off x="2405432" y="71520"/>
        <a:ext cx="1285134" cy="1015470"/>
      </dsp:txXfrm>
    </dsp:sp>
    <dsp:sp modelId="{B4DDB063-2BD8-4272-9A39-0FE82D675DDC}">
      <dsp:nvSpPr>
        <dsp:cNvPr id="0" name=""/>
        <dsp:cNvSpPr/>
      </dsp:nvSpPr>
      <dsp:spPr>
        <a:xfrm rot="19202604">
          <a:off x="3597963" y="1288462"/>
          <a:ext cx="1168837" cy="4044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531361"/>
                <a:satOff val="5862"/>
                <a:lumOff val="29832"/>
                <a:alphaOff val="0"/>
                <a:tint val="35000"/>
                <a:satMod val="253000"/>
              </a:schemeClr>
            </a:gs>
            <a:gs pos="50000">
              <a:schemeClr val="accent2">
                <a:shade val="90000"/>
                <a:hueOff val="-531361"/>
                <a:satOff val="5862"/>
                <a:lumOff val="29832"/>
                <a:alphaOff val="0"/>
                <a:tint val="42000"/>
                <a:satMod val="255000"/>
              </a:schemeClr>
            </a:gs>
            <a:gs pos="97000">
              <a:schemeClr val="accent2">
                <a:shade val="90000"/>
                <a:hueOff val="-531361"/>
                <a:satOff val="5862"/>
                <a:lumOff val="29832"/>
                <a:alphaOff val="0"/>
                <a:tint val="53000"/>
                <a:satMod val="260000"/>
              </a:schemeClr>
            </a:gs>
            <a:gs pos="100000">
              <a:schemeClr val="accent2">
                <a:shade val="90000"/>
                <a:hueOff val="-531361"/>
                <a:satOff val="5862"/>
                <a:lumOff val="29832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1C2F55-0554-47C6-88C6-21060C707759}">
      <dsp:nvSpPr>
        <dsp:cNvPr id="0" name=""/>
        <dsp:cNvSpPr/>
      </dsp:nvSpPr>
      <dsp:spPr>
        <a:xfrm>
          <a:off x="3956197" y="576064"/>
          <a:ext cx="1348320" cy="1078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530984"/>
                <a:satOff val="5406"/>
                <a:lumOff val="32441"/>
                <a:alphaOff val="0"/>
                <a:tint val="35000"/>
                <a:satMod val="253000"/>
              </a:schemeClr>
            </a:gs>
            <a:gs pos="50000">
              <a:schemeClr val="accent2">
                <a:shade val="80000"/>
                <a:hueOff val="-530984"/>
                <a:satOff val="5406"/>
                <a:lumOff val="32441"/>
                <a:alphaOff val="0"/>
                <a:tint val="42000"/>
                <a:satMod val="255000"/>
              </a:schemeClr>
            </a:gs>
            <a:gs pos="97000">
              <a:schemeClr val="accent2">
                <a:shade val="80000"/>
                <a:hueOff val="-530984"/>
                <a:satOff val="5406"/>
                <a:lumOff val="32441"/>
                <a:alphaOff val="0"/>
                <a:tint val="53000"/>
                <a:satMod val="260000"/>
              </a:schemeClr>
            </a:gs>
            <a:gs pos="100000">
              <a:schemeClr val="accent2">
                <a:shade val="80000"/>
                <a:hueOff val="-530984"/>
                <a:satOff val="5406"/>
                <a:lumOff val="32441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Werke der Baukunst</a:t>
          </a:r>
          <a:endParaRPr lang="de-DE" sz="1800" kern="1200" dirty="0"/>
        </a:p>
      </dsp:txBody>
      <dsp:txXfrm>
        <a:off x="3987790" y="607657"/>
        <a:ext cx="1285134" cy="10154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EF3F05-AEC4-4463-BBB4-C3B56CA2395E}">
      <dsp:nvSpPr>
        <dsp:cNvPr id="0" name=""/>
        <dsp:cNvSpPr/>
      </dsp:nvSpPr>
      <dsp:spPr>
        <a:xfrm>
          <a:off x="3352" y="76643"/>
          <a:ext cx="2011680" cy="1950720"/>
        </a:xfrm>
        <a:prstGeom prst="upArrow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F7EE2-A2D7-45BC-8DA7-C128907E296D}">
      <dsp:nvSpPr>
        <dsp:cNvPr id="0" name=""/>
        <dsp:cNvSpPr/>
      </dsp:nvSpPr>
      <dsp:spPr>
        <a:xfrm>
          <a:off x="2075383" y="-76643"/>
          <a:ext cx="3413760" cy="225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200" b="1" kern="1200" dirty="0" smtClean="0"/>
            <a:t>Ex lege =</a:t>
          </a:r>
          <a:r>
            <a:rPr lang="de-DE" sz="2200" b="1" kern="1200" dirty="0" smtClean="0">
              <a:sym typeface="Wingdings" panose="05000000000000000000" pitchFamily="2" charset="2"/>
            </a:rPr>
            <a:t> Zeitpunkt der Wertschöpfung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b="0" kern="1200" dirty="0" smtClean="0">
            <a:sym typeface="Wingdings" panose="05000000000000000000" pitchFamily="2" charset="2"/>
          </a:endParaRP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0" kern="1200" dirty="0" smtClean="0">
              <a:sym typeface="Wingdings" panose="05000000000000000000" pitchFamily="2" charset="2"/>
            </a:rPr>
            <a:t>keine formale Voraussetzung an die Entstehung des Urheberrechts</a:t>
          </a:r>
        </a:p>
      </dsp:txBody>
      <dsp:txXfrm>
        <a:off x="2075383" y="-76643"/>
        <a:ext cx="3413760" cy="2257295"/>
      </dsp:txXfrm>
    </dsp:sp>
    <dsp:sp modelId="{5E321022-E7FE-49F7-B286-A2DE9B98C929}">
      <dsp:nvSpPr>
        <dsp:cNvPr id="0" name=""/>
        <dsp:cNvSpPr/>
      </dsp:nvSpPr>
      <dsp:spPr>
        <a:xfrm>
          <a:off x="606856" y="2189923"/>
          <a:ext cx="2011680" cy="1950720"/>
        </a:xfrm>
        <a:prstGeom prst="downArrow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76763-A46A-4EA0-8872-AC294EE5AB3F}">
      <dsp:nvSpPr>
        <dsp:cNvPr id="0" name=""/>
        <dsp:cNvSpPr/>
      </dsp:nvSpPr>
      <dsp:spPr>
        <a:xfrm>
          <a:off x="2678887" y="2189923"/>
          <a:ext cx="3413760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200" b="1" kern="1200" dirty="0" smtClean="0"/>
            <a:t>Post </a:t>
          </a:r>
          <a:r>
            <a:rPr lang="de-DE" sz="2200" b="1" kern="1200" dirty="0" err="1" smtClean="0"/>
            <a:t>morten</a:t>
          </a:r>
          <a:r>
            <a:rPr lang="de-DE" sz="2200" b="1" kern="1200" dirty="0" smtClean="0"/>
            <a:t> </a:t>
          </a:r>
          <a:r>
            <a:rPr lang="de-DE" sz="2200" b="1" kern="1200" dirty="0" err="1" smtClean="0"/>
            <a:t>auctoris</a:t>
          </a:r>
          <a:r>
            <a:rPr lang="de-DE" sz="2200" b="1" kern="1200" dirty="0" smtClean="0"/>
            <a:t> = Schutzdauer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200" b="1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0" kern="1200" dirty="0" smtClean="0"/>
            <a:t>gem.  § 2 Abs. 1 UrhG ist jedes Werk, der gem. § 64 UrhG 70 Jahre beträgt </a:t>
          </a:r>
        </a:p>
      </dsp:txBody>
      <dsp:txXfrm>
        <a:off x="2678887" y="2189923"/>
        <a:ext cx="3413760" cy="19507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ECCD0-865D-4D23-BC11-9191FEBE0DAC}">
      <dsp:nvSpPr>
        <dsp:cNvPr id="0" name=""/>
        <dsp:cNvSpPr/>
      </dsp:nvSpPr>
      <dsp:spPr>
        <a:xfrm>
          <a:off x="1226305" y="1189854"/>
          <a:ext cx="3621895" cy="2496343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alpha val="5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1" kern="1200" dirty="0" smtClean="0"/>
            <a:t>Erlöschen des Werkes</a:t>
          </a:r>
          <a:endParaRPr lang="de-DE" sz="2800" b="1" kern="1200" dirty="0"/>
        </a:p>
      </dsp:txBody>
      <dsp:txXfrm>
        <a:off x="1756719" y="1555435"/>
        <a:ext cx="2561067" cy="1765181"/>
      </dsp:txXfrm>
    </dsp:sp>
    <dsp:sp modelId="{1B7EE6F2-9133-4506-A2D2-205CC17F391E}">
      <dsp:nvSpPr>
        <dsp:cNvPr id="0" name=""/>
        <dsp:cNvSpPr/>
      </dsp:nvSpPr>
      <dsp:spPr>
        <a:xfrm>
          <a:off x="2039879" y="216019"/>
          <a:ext cx="2016234" cy="124817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alpha val="5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70 Jahre nach dem Tode</a:t>
          </a:r>
          <a:endParaRPr lang="de-DE" sz="2400" kern="1200" dirty="0"/>
        </a:p>
      </dsp:txBody>
      <dsp:txXfrm>
        <a:off x="2335150" y="398809"/>
        <a:ext cx="1425692" cy="882591"/>
      </dsp:txXfrm>
    </dsp:sp>
    <dsp:sp modelId="{C73ADD3F-E83C-47C9-AF81-C4EDF21FD707}">
      <dsp:nvSpPr>
        <dsp:cNvPr id="0" name=""/>
        <dsp:cNvSpPr/>
      </dsp:nvSpPr>
      <dsp:spPr>
        <a:xfrm>
          <a:off x="3696085" y="2736295"/>
          <a:ext cx="2011541" cy="124817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alpha val="5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Schutz-frist 50 Jahre</a:t>
          </a:r>
          <a:endParaRPr lang="de-DE" sz="2400" kern="1200" dirty="0"/>
        </a:p>
      </dsp:txBody>
      <dsp:txXfrm>
        <a:off x="3990668" y="2919085"/>
        <a:ext cx="1422375" cy="882591"/>
      </dsp:txXfrm>
    </dsp:sp>
    <dsp:sp modelId="{D3339CB5-1DAE-480D-9CC1-10AACE7C4F81}">
      <dsp:nvSpPr>
        <dsp:cNvPr id="0" name=""/>
        <dsp:cNvSpPr/>
      </dsp:nvSpPr>
      <dsp:spPr>
        <a:xfrm>
          <a:off x="455715" y="2736297"/>
          <a:ext cx="1968554" cy="124817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2">
                <a:alpha val="5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2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2">
                <a:alpha val="5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Gemein-freiheit</a:t>
          </a:r>
          <a:endParaRPr lang="de-DE" sz="2400" kern="1200" dirty="0"/>
        </a:p>
      </dsp:txBody>
      <dsp:txXfrm>
        <a:off x="744003" y="2919087"/>
        <a:ext cx="1391978" cy="8825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E891F-E300-4BFA-B6F5-FE9CF549EA10}">
      <dsp:nvSpPr>
        <dsp:cNvPr id="0" name=""/>
        <dsp:cNvSpPr/>
      </dsp:nvSpPr>
      <dsp:spPr>
        <a:xfrm>
          <a:off x="0" y="3059187"/>
          <a:ext cx="6096000" cy="10040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15-jährige Frist</a:t>
          </a:r>
          <a:endParaRPr lang="de-DE" sz="2800" kern="1200" dirty="0"/>
        </a:p>
      </dsp:txBody>
      <dsp:txXfrm>
        <a:off x="0" y="3059187"/>
        <a:ext cx="6096000" cy="542210"/>
      </dsp:txXfrm>
    </dsp:sp>
    <dsp:sp modelId="{91B2ED38-B972-4B57-8388-976E9342CE00}">
      <dsp:nvSpPr>
        <dsp:cNvPr id="0" name=""/>
        <dsp:cNvSpPr/>
      </dsp:nvSpPr>
      <dsp:spPr>
        <a:xfrm>
          <a:off x="0" y="3581316"/>
          <a:ext cx="6096000" cy="461883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gilt für Datenbankhersteller § 87d UrhG</a:t>
          </a:r>
          <a:endParaRPr lang="de-DE" sz="2700" kern="1200" dirty="0"/>
        </a:p>
      </dsp:txBody>
      <dsp:txXfrm>
        <a:off x="0" y="3581316"/>
        <a:ext cx="6096000" cy="461883"/>
      </dsp:txXfrm>
    </dsp:sp>
    <dsp:sp modelId="{B63B6A79-E671-4F3C-B010-360EC023E248}">
      <dsp:nvSpPr>
        <dsp:cNvPr id="0" name=""/>
        <dsp:cNvSpPr/>
      </dsp:nvSpPr>
      <dsp:spPr>
        <a:xfrm rot="10800000">
          <a:off x="0" y="1527945"/>
          <a:ext cx="6096000" cy="1544296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50-jährige Schutzfrist</a:t>
          </a:r>
          <a:endParaRPr lang="de-DE" sz="2800" kern="1200" dirty="0"/>
        </a:p>
      </dsp:txBody>
      <dsp:txXfrm rot="-10800000">
        <a:off x="0" y="1527945"/>
        <a:ext cx="6096000" cy="542047"/>
      </dsp:txXfrm>
    </dsp:sp>
    <dsp:sp modelId="{59A09396-B2E0-462A-AD07-A481067554C0}">
      <dsp:nvSpPr>
        <dsp:cNvPr id="0" name=""/>
        <dsp:cNvSpPr/>
      </dsp:nvSpPr>
      <dsp:spPr>
        <a:xfrm>
          <a:off x="0" y="2072001"/>
          <a:ext cx="6096000" cy="4617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gilt für verwandte Schutzrechte</a:t>
          </a:r>
          <a:endParaRPr lang="de-DE" sz="2700" kern="1200" dirty="0"/>
        </a:p>
      </dsp:txBody>
      <dsp:txXfrm>
        <a:off x="0" y="2072001"/>
        <a:ext cx="6096000" cy="461744"/>
      </dsp:txXfrm>
    </dsp:sp>
    <dsp:sp modelId="{07F18490-81A8-4D08-A141-204BCEC1B13A}">
      <dsp:nvSpPr>
        <dsp:cNvPr id="0" name=""/>
        <dsp:cNvSpPr/>
      </dsp:nvSpPr>
      <dsp:spPr>
        <a:xfrm rot="10800000">
          <a:off x="0" y="718"/>
          <a:ext cx="6096000" cy="1544296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70-jährige Schutzfrist</a:t>
          </a:r>
        </a:p>
      </dsp:txBody>
      <dsp:txXfrm rot="-10800000">
        <a:off x="0" y="718"/>
        <a:ext cx="6096000" cy="542047"/>
      </dsp:txXfrm>
    </dsp:sp>
    <dsp:sp modelId="{75E703FC-A8DF-4272-A793-43FA24E2A568}">
      <dsp:nvSpPr>
        <dsp:cNvPr id="0" name=""/>
        <dsp:cNvSpPr/>
      </dsp:nvSpPr>
      <dsp:spPr>
        <a:xfrm>
          <a:off x="0" y="542766"/>
          <a:ext cx="6096000" cy="4617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gilt für alle Werke § 64 UrhG</a:t>
          </a:r>
          <a:endParaRPr lang="de-DE" sz="2700" kern="1200" dirty="0"/>
        </a:p>
      </dsp:txBody>
      <dsp:txXfrm>
        <a:off x="0" y="542766"/>
        <a:ext cx="6096000" cy="461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6A4CD-BBBF-42E3-AA6D-99F2E8C6F356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CBE86-E480-4420-89BA-FA1F4AE61E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4703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BE86-E480-4420-89BA-FA1F4AE61EC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5437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http://www.uni-muenster.de/Jura.itm/hoeren/materialien/2007-04-17-UrhR-Vorlesung2.pdf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BE86-E480-4420-89BA-FA1F4AE61EC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23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2" name="Unt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20" name="Fußzeilenplatzhalt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Rechtec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Rechtec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9" name="Flussdiagramm: Proz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ussdiagramm: Proz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rei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ad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elplatzhalt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24" name="Datumsplatzhalt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AF24B59-69AF-4DBB-8269-5138FE579B9B}" type="datetimeFigureOut">
              <a:rPr lang="de-DE" smtClean="0"/>
              <a:t>18.01.2016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de-DE"/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4D46E6C-7B66-407A-975E-BC34FF95087D}" type="slidenum">
              <a:rPr lang="de-DE" smtClean="0"/>
              <a:t>‹Nr.›</a:t>
            </a:fld>
            <a:endParaRPr lang="de-DE"/>
          </a:p>
        </p:txBody>
      </p:sp>
      <p:sp>
        <p:nvSpPr>
          <p:cNvPr id="15" name="Rechtec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79712" y="1124744"/>
            <a:ext cx="6172200" cy="1584176"/>
          </a:xfrm>
        </p:spPr>
        <p:txBody>
          <a:bodyPr>
            <a:noAutofit/>
          </a:bodyPr>
          <a:lstStyle/>
          <a:p>
            <a:pPr algn="ctr"/>
            <a:r>
              <a:rPr lang="de-DE" sz="5200" dirty="0" smtClean="0"/>
              <a:t>Die urheberrechtliche Schutzfrist</a:t>
            </a:r>
            <a:endParaRPr lang="de-DE" sz="5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7406640" cy="175260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i</a:t>
            </a:r>
            <a:r>
              <a:rPr lang="de-DE" dirty="0" smtClean="0">
                <a:solidFill>
                  <a:schemeClr val="tx1"/>
                </a:solidFill>
              </a:rPr>
              <a:t>m Urheberrecht</a:t>
            </a:r>
          </a:p>
          <a:p>
            <a:r>
              <a:rPr lang="de-DE" dirty="0">
                <a:solidFill>
                  <a:schemeClr val="tx1"/>
                </a:solidFill>
              </a:rPr>
              <a:t>p</a:t>
            </a:r>
            <a:r>
              <a:rPr lang="de-DE" dirty="0" smtClean="0">
                <a:solidFill>
                  <a:schemeClr val="tx1"/>
                </a:solidFill>
              </a:rPr>
              <a:t>räsentiert von: Marina </a:t>
            </a:r>
            <a:r>
              <a:rPr lang="de-DE" dirty="0" err="1" smtClean="0">
                <a:solidFill>
                  <a:schemeClr val="tx1"/>
                </a:solidFill>
              </a:rPr>
              <a:t>Schapowalowa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4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43608" y="0"/>
            <a:ext cx="77048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dirty="0" smtClean="0"/>
              <a:t>Gliederung</a:t>
            </a:r>
            <a:endParaRPr lang="de-DE" sz="30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043608" y="1340768"/>
            <a:ext cx="770485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2800" dirty="0" smtClean="0"/>
              <a:t>Einleitung </a:t>
            </a:r>
            <a:endParaRPr lang="de-DE" sz="2800" dirty="0"/>
          </a:p>
          <a:p>
            <a:pPr marL="342900" indent="-342900">
              <a:buAutoNum type="arabicPeriod"/>
            </a:pPr>
            <a:r>
              <a:rPr lang="de-DE" sz="2800" dirty="0" smtClean="0"/>
              <a:t>Gewerbliche Schutzrechte</a:t>
            </a:r>
          </a:p>
          <a:p>
            <a:pPr marL="342900" indent="-342900">
              <a:buAutoNum type="arabicPeriod"/>
            </a:pPr>
            <a:r>
              <a:rPr lang="de-DE" sz="2800" dirty="0" smtClean="0"/>
              <a:t>Was ist urheberrechtlich geschützt?</a:t>
            </a:r>
            <a:endParaRPr lang="de-DE" sz="2800" dirty="0"/>
          </a:p>
          <a:p>
            <a:r>
              <a:rPr lang="de-DE" sz="2800" dirty="0" smtClean="0"/>
              <a:t>4. Entstehung des urheberrechtlichen Schutzes</a:t>
            </a:r>
          </a:p>
          <a:p>
            <a:r>
              <a:rPr lang="de-DE" sz="2800" dirty="0"/>
              <a:t>5</a:t>
            </a:r>
            <a:r>
              <a:rPr lang="de-DE" sz="2800" dirty="0" smtClean="0"/>
              <a:t>. Geschützte Personen</a:t>
            </a:r>
          </a:p>
          <a:p>
            <a:r>
              <a:rPr lang="de-DE" sz="2800" dirty="0" smtClean="0"/>
              <a:t>6. Schutzfristen</a:t>
            </a:r>
          </a:p>
          <a:p>
            <a:r>
              <a:rPr lang="de-DE" sz="2800" dirty="0" smtClean="0"/>
              <a:t>7. </a:t>
            </a:r>
            <a:r>
              <a:rPr lang="de-DE" sz="2800" dirty="0"/>
              <a:t>Richtlinienvorschlag von Dr. Gernot Schulze </a:t>
            </a:r>
            <a:endParaRPr lang="de-DE" sz="2800" dirty="0" smtClean="0"/>
          </a:p>
          <a:p>
            <a:r>
              <a:rPr lang="de-DE" sz="2800" dirty="0" smtClean="0"/>
              <a:t>8. Fazit</a:t>
            </a:r>
          </a:p>
          <a:p>
            <a:endParaRPr lang="de-DE" sz="2100" dirty="0" smtClean="0"/>
          </a:p>
          <a:p>
            <a:r>
              <a:rPr lang="de-DE" sz="21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148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971600" y="5937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smtClean="0"/>
              <a:t>1. Einleitung</a:t>
            </a:r>
            <a:endParaRPr lang="de-DE" sz="3600" b="1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996824"/>
              </p:ext>
            </p:extLst>
          </p:nvPr>
        </p:nvGraphicFramePr>
        <p:xfrm>
          <a:off x="971600" y="908720"/>
          <a:ext cx="8172400" cy="59900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86200"/>
                <a:gridCol w="4086200"/>
              </a:tblGrid>
              <a:tr h="17885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Urheberrecht </a:t>
                      </a:r>
                      <a:r>
                        <a:rPr lang="de-DE" sz="1400" dirty="0">
                          <a:effectLst/>
                        </a:rPr>
                        <a:t>im objektiven Sinne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Regelung im </a:t>
                      </a:r>
                      <a:r>
                        <a:rPr lang="de-DE" sz="1400" dirty="0" smtClean="0">
                          <a:effectLst/>
                        </a:rPr>
                        <a:t>Urhebergesetz</a:t>
                      </a:r>
                      <a:endParaRPr lang="de-DE" sz="14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Mittelpunkt </a:t>
                      </a:r>
                      <a:r>
                        <a:rPr lang="de-DE" sz="1400" dirty="0">
                          <a:effectLst/>
                          <a:sym typeface="Wingdings"/>
                        </a:rPr>
                        <a:t></a:t>
                      </a:r>
                      <a:r>
                        <a:rPr lang="de-DE" sz="1400" dirty="0">
                          <a:effectLst/>
                        </a:rPr>
                        <a:t> schöpferischer Mensch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Schutz vor Verfälschung und Ausbeutung 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g</a:t>
                      </a:r>
                      <a:r>
                        <a:rPr lang="de-DE" sz="1400" dirty="0" smtClean="0">
                          <a:effectLst/>
                        </a:rPr>
                        <a:t>em</a:t>
                      </a:r>
                      <a:r>
                        <a:rPr lang="de-DE" sz="1400" dirty="0">
                          <a:effectLst/>
                        </a:rPr>
                        <a:t>. § 2 (2) UrhG </a:t>
                      </a:r>
                      <a:r>
                        <a:rPr lang="de-DE" sz="1400" dirty="0">
                          <a:effectLst/>
                          <a:sym typeface="Wingdings"/>
                        </a:rPr>
                        <a:t></a:t>
                      </a:r>
                      <a:r>
                        <a:rPr lang="de-DE" sz="1400" dirty="0">
                          <a:effectLst/>
                        </a:rPr>
                        <a:t> Qualifizierung des </a:t>
                      </a:r>
                      <a:r>
                        <a:rPr lang="de-DE" sz="1400" dirty="0" smtClean="0">
                          <a:effectLst/>
                        </a:rPr>
                        <a:t>persönlichen geistigen</a:t>
                      </a:r>
                      <a:r>
                        <a:rPr lang="de-DE" sz="1400" baseline="0" dirty="0" smtClean="0">
                          <a:effectLst/>
                        </a:rPr>
                        <a:t> </a:t>
                      </a:r>
                      <a:r>
                        <a:rPr lang="de-DE" sz="1400" dirty="0" smtClean="0">
                          <a:effectLst/>
                        </a:rPr>
                        <a:t>Schöpfung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14873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Urheberrecht </a:t>
                      </a:r>
                      <a:r>
                        <a:rPr lang="de-DE" sz="1400" dirty="0">
                          <a:effectLst/>
                        </a:rPr>
                        <a:t>im subjektiven Sinne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 smtClean="0">
                          <a:effectLst/>
                        </a:rPr>
                        <a:t>Schutz </a:t>
                      </a:r>
                      <a:r>
                        <a:rPr lang="de-DE" sz="1400" dirty="0">
                          <a:effectLst/>
                        </a:rPr>
                        <a:t>ideeller Ideen bezüglich der Art und Zeit der Veröffentlichung des Werkes </a:t>
                      </a:r>
                      <a:r>
                        <a:rPr lang="de-DE" sz="1400" dirty="0">
                          <a:effectLst/>
                          <a:sym typeface="Wingdings"/>
                        </a:rPr>
                        <a:t></a:t>
                      </a:r>
                      <a:r>
                        <a:rPr lang="de-DE" sz="1400" dirty="0">
                          <a:effectLst/>
                        </a:rPr>
                        <a:t> §§ 12-14, 39 UrhG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wirtschaftliche Interessen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400" dirty="0" smtClean="0">
                          <a:effectLst/>
                        </a:rPr>
                        <a:t>Wahrung </a:t>
                      </a:r>
                      <a:r>
                        <a:rPr lang="de-DE" sz="1400" dirty="0">
                          <a:effectLst/>
                        </a:rPr>
                        <a:t>der ideeller Interessen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14873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Einräumung </a:t>
                      </a:r>
                      <a:r>
                        <a:rPr lang="de-DE" sz="1400" dirty="0">
                          <a:effectLst/>
                        </a:rPr>
                        <a:t>eines Nutzungsrechts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4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 smtClean="0">
                          <a:effectLst/>
                        </a:rPr>
                        <a:t>Verfügung </a:t>
                      </a:r>
                      <a:r>
                        <a:rPr lang="de-DE" sz="1400" dirty="0">
                          <a:effectLst/>
                        </a:rPr>
                        <a:t>der Rechtsübertragung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Belastung derer Wirksamkeit und Fortbestand von der Gültigkeit und Dauer des zugrundeliegenden schuldrechtlichen Vertrages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118606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Vergütungsansprüche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4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 smtClean="0">
                          <a:effectLst/>
                        </a:rPr>
                        <a:t>Gestattung </a:t>
                      </a:r>
                      <a:r>
                        <a:rPr lang="de-DE" sz="1400" dirty="0">
                          <a:effectLst/>
                        </a:rPr>
                        <a:t>der Nutzungshandlungen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Zahlung einer angemessenen Vergütung § 49 (1) S. 2 UrhG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400" dirty="0">
                          <a:effectLst/>
                        </a:rPr>
                        <a:t>eigenständige Rechte gem. § 26 UrhG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85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10484" y="0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smtClean="0"/>
              <a:t>1. Einleitung</a:t>
            </a:r>
            <a:endParaRPr lang="de-DE" sz="3600" b="1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058776"/>
              </p:ext>
            </p:extLst>
          </p:nvPr>
        </p:nvGraphicFramePr>
        <p:xfrm>
          <a:off x="997802" y="687020"/>
          <a:ext cx="8136904" cy="61709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8452"/>
                <a:gridCol w="4068452"/>
              </a:tblGrid>
              <a:tr h="9302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effectLst/>
                        </a:rPr>
                        <a:t>Abschluss </a:t>
                      </a:r>
                      <a:r>
                        <a:rPr lang="de-DE" sz="1200" dirty="0">
                          <a:effectLst/>
                        </a:rPr>
                        <a:t>von </a:t>
                      </a:r>
                      <a:r>
                        <a:rPr lang="de-DE" sz="1200" dirty="0" smtClean="0">
                          <a:effectLst/>
                        </a:rPr>
                        <a:t>Verwertungsverträgen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2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Einräumung </a:t>
                      </a:r>
                      <a:r>
                        <a:rPr lang="de-DE" sz="1200" dirty="0">
                          <a:effectLst/>
                        </a:rPr>
                        <a:t>der Nutzungsrechte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Vermittlung urheberrechtlich geschützter Werke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Verwertung geschaffener Werke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11347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effectLst/>
                        </a:rPr>
                        <a:t>Verwertungsgesellschaften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2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Entstehung </a:t>
                      </a:r>
                      <a:r>
                        <a:rPr lang="de-DE" sz="1200" dirty="0">
                          <a:effectLst/>
                        </a:rPr>
                        <a:t>erstmals im Musikbereich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Abschluss </a:t>
                      </a:r>
                      <a:r>
                        <a:rPr lang="de-DE" sz="1200" dirty="0">
                          <a:effectLst/>
                        </a:rPr>
                        <a:t>der Nutzungsverträge 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Vergütungsansprüche </a:t>
                      </a:r>
                      <a:r>
                        <a:rPr lang="de-DE" sz="1200" dirty="0">
                          <a:effectLst/>
                          <a:sym typeface="Wingdings"/>
                        </a:rPr>
                        <a:t></a:t>
                      </a:r>
                      <a:r>
                        <a:rPr lang="de-DE" sz="1200" dirty="0">
                          <a:effectLst/>
                        </a:rPr>
                        <a:t> §§ 20 b (1), 27 (3), 49 (1), S.3, 54 h, 26 (5) </a:t>
                      </a:r>
                      <a:r>
                        <a:rPr lang="de-DE" sz="1200" dirty="0" smtClean="0">
                          <a:effectLst/>
                        </a:rPr>
                        <a:t>UrhG</a:t>
                      </a:r>
                      <a:endParaRPr lang="de-DE" sz="1200" dirty="0">
                        <a:effectLst/>
                      </a:endParaRPr>
                    </a:p>
                  </a:txBody>
                  <a:tcPr marL="89535" marR="89535" marT="0" marB="0"/>
                </a:tc>
              </a:tr>
              <a:tr h="13686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effectLst/>
                        </a:rPr>
                        <a:t>Begrenzung </a:t>
                      </a:r>
                      <a:r>
                        <a:rPr lang="de-DE" sz="1200" dirty="0">
                          <a:effectLst/>
                        </a:rPr>
                        <a:t>Urheberrechts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2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sonstiger </a:t>
                      </a:r>
                      <a:r>
                        <a:rPr lang="de-DE" sz="1200" dirty="0">
                          <a:effectLst/>
                        </a:rPr>
                        <a:t>eigener Gebrauch </a:t>
                      </a:r>
                      <a:r>
                        <a:rPr lang="de-DE" sz="1200" dirty="0">
                          <a:effectLst/>
                          <a:sym typeface="Wingdings"/>
                        </a:rPr>
                        <a:t></a:t>
                      </a:r>
                      <a:r>
                        <a:rPr lang="de-DE" sz="1200" dirty="0">
                          <a:effectLst/>
                        </a:rPr>
                        <a:t> § 53 UrhG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Veröffentlichung der Kleinzitate § 51 Nr.2 UrhG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Beschreibung des wesentlichen Werkinhalts § 12 UrhG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g</a:t>
                      </a:r>
                      <a:r>
                        <a:rPr lang="de-DE" sz="1200" dirty="0" smtClean="0">
                          <a:effectLst/>
                        </a:rPr>
                        <a:t>rößere </a:t>
                      </a:r>
                      <a:r>
                        <a:rPr lang="de-DE" sz="1200" dirty="0">
                          <a:effectLst/>
                        </a:rPr>
                        <a:t>Zitate in wissenschaftlichen Werke § 51 Nr.1 UrhG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11381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effectLst/>
                        </a:rPr>
                        <a:t>Rechtstellung </a:t>
                      </a:r>
                      <a:r>
                        <a:rPr lang="de-DE" sz="1200" dirty="0">
                          <a:effectLst/>
                        </a:rPr>
                        <a:t>ausländischer Werkschöpfer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2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Persönlichkeitsrechtliche </a:t>
                      </a:r>
                      <a:r>
                        <a:rPr lang="de-DE" sz="1200" dirty="0">
                          <a:effectLst/>
                        </a:rPr>
                        <a:t>Befugnisse der §§ 12-14 </a:t>
                      </a:r>
                      <a:r>
                        <a:rPr lang="de-DE" sz="1200" dirty="0" smtClean="0">
                          <a:effectLst/>
                        </a:rPr>
                        <a:t>UrhG</a:t>
                      </a:r>
                      <a:endParaRPr lang="de-DE" sz="12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UrhG </a:t>
                      </a:r>
                      <a:r>
                        <a:rPr lang="de-DE" sz="1200" dirty="0">
                          <a:effectLst/>
                          <a:sym typeface="Wingdings"/>
                        </a:rPr>
                        <a:t></a:t>
                      </a:r>
                      <a:r>
                        <a:rPr lang="de-DE" sz="1200" dirty="0">
                          <a:effectLst/>
                        </a:rPr>
                        <a:t> erstmalige Übersetzung der Bundesrepublik </a:t>
                      </a:r>
                      <a:r>
                        <a:rPr lang="de-DE" sz="1200" dirty="0" smtClean="0">
                          <a:effectLst/>
                        </a:rPr>
                        <a:t>Deutschland §</a:t>
                      </a:r>
                      <a:r>
                        <a:rPr lang="de-DE" sz="1200" baseline="0" dirty="0" smtClean="0">
                          <a:effectLst/>
                        </a:rPr>
                        <a:t> 121 (1), (2) und (6</a:t>
                      </a:r>
                      <a:r>
                        <a:rPr lang="de-DE" sz="1200" baseline="0" smtClean="0">
                          <a:effectLst/>
                        </a:rPr>
                        <a:t>) UrhG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15991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200" dirty="0" smtClean="0">
                          <a:effectLst/>
                        </a:rPr>
                        <a:t>Zivilrechtliche </a:t>
                      </a:r>
                      <a:r>
                        <a:rPr lang="de-DE" sz="1200" dirty="0">
                          <a:effectLst/>
                        </a:rPr>
                        <a:t>und strafrechtliche Sanktionen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2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Rechtsverletzung</a:t>
                      </a:r>
                      <a:endParaRPr lang="de-DE" sz="12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Schadensersatz gem. § 97 (1) UrhG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Geltendmachung der Bereicherungsansprüche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de-DE" sz="1200" dirty="0">
                          <a:effectLst/>
                        </a:rPr>
                        <a:t>Ansprüche auf Vernichtung oder Überlassung rechtswidriger Werkeexemplare 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de-DE" sz="1200" dirty="0" smtClean="0">
                          <a:effectLst/>
                        </a:rPr>
                        <a:t>Freiheitsstrafe </a:t>
                      </a:r>
                      <a:r>
                        <a:rPr lang="de-DE" sz="1200" dirty="0">
                          <a:effectLst/>
                        </a:rPr>
                        <a:t>oder Geldstrafe §§ 106 – 108 a StGB</a:t>
                      </a:r>
                      <a:endParaRPr lang="de-D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21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smtClean="0"/>
              <a:t>2. Gewerbliche Schutzrechte</a:t>
            </a:r>
            <a:endParaRPr lang="de-DE" sz="3600" b="1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4279859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795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698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smtClean="0"/>
              <a:t>3. Was ist urheberrechtlich geschützt?</a:t>
            </a:r>
          </a:p>
          <a:p>
            <a:r>
              <a:rPr lang="de-DE" sz="3400" b="1" dirty="0" smtClean="0"/>
              <a:t>3.1. Das geschützte Werk</a:t>
            </a:r>
            <a:endParaRPr lang="de-DE" sz="34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115616" y="19888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geschützt ist gem. § 1 UrhG jedes Werk der : </a:t>
            </a:r>
            <a:endParaRPr lang="de-DE" sz="2400" dirty="0"/>
          </a:p>
        </p:txBody>
      </p:sp>
      <p:sp>
        <p:nvSpPr>
          <p:cNvPr id="5" name="Abgerundetes Rechteck 4"/>
          <p:cNvSpPr/>
          <p:nvPr/>
        </p:nvSpPr>
        <p:spPr>
          <a:xfrm>
            <a:off x="1115616" y="2996952"/>
            <a:ext cx="2736304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Literatur</a:t>
            </a:r>
            <a:endParaRPr lang="de-DE" sz="3600" b="1" dirty="0"/>
          </a:p>
        </p:txBody>
      </p:sp>
      <p:sp>
        <p:nvSpPr>
          <p:cNvPr id="6" name="Abgerundetes Rechteck 5"/>
          <p:cNvSpPr/>
          <p:nvPr/>
        </p:nvSpPr>
        <p:spPr>
          <a:xfrm>
            <a:off x="3103931" y="5085184"/>
            <a:ext cx="2736304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Kunst</a:t>
            </a:r>
            <a:endParaRPr lang="de-DE" sz="3600" b="1" dirty="0"/>
          </a:p>
        </p:txBody>
      </p:sp>
      <p:sp>
        <p:nvSpPr>
          <p:cNvPr id="7" name="Abgerundetes Rechteck 6"/>
          <p:cNvSpPr/>
          <p:nvPr/>
        </p:nvSpPr>
        <p:spPr>
          <a:xfrm>
            <a:off x="5292080" y="2996952"/>
            <a:ext cx="2736304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Wissen-</a:t>
            </a:r>
            <a:r>
              <a:rPr lang="de-DE" sz="3600" b="1" dirty="0" err="1" smtClean="0"/>
              <a:t>schaft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14272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34627" y="116632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3.1.1 Literatur, Wissenschaft und Kunst </a:t>
            </a:r>
            <a:endParaRPr lang="de-DE" sz="3200" b="1" dirty="0"/>
          </a:p>
        </p:txBody>
      </p:sp>
      <p:sp>
        <p:nvSpPr>
          <p:cNvPr id="9" name="Rechteck 8"/>
          <p:cNvSpPr/>
          <p:nvPr/>
        </p:nvSpPr>
        <p:spPr>
          <a:xfrm>
            <a:off x="1026845" y="2060848"/>
            <a:ext cx="223224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Literatur</a:t>
            </a:r>
            <a:endParaRPr lang="de-DE" sz="2400" b="1" dirty="0"/>
          </a:p>
        </p:txBody>
      </p:sp>
      <p:sp>
        <p:nvSpPr>
          <p:cNvPr id="10" name="Rechteck 9"/>
          <p:cNvSpPr/>
          <p:nvPr/>
        </p:nvSpPr>
        <p:spPr>
          <a:xfrm>
            <a:off x="3808421" y="2060848"/>
            <a:ext cx="223224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e-DE" sz="2400" b="1" dirty="0" smtClean="0">
                <a:solidFill>
                  <a:schemeClr val="bg1"/>
                </a:solidFill>
              </a:rPr>
              <a:t>Wissenschaft</a:t>
            </a:r>
          </a:p>
        </p:txBody>
      </p:sp>
      <p:sp>
        <p:nvSpPr>
          <p:cNvPr id="11" name="Rechteck 10"/>
          <p:cNvSpPr/>
          <p:nvPr/>
        </p:nvSpPr>
        <p:spPr>
          <a:xfrm>
            <a:off x="6637680" y="2003223"/>
            <a:ext cx="223224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2400" b="1" dirty="0">
                <a:solidFill>
                  <a:schemeClr val="bg1"/>
                </a:solidFill>
              </a:rPr>
              <a:t>Kunst</a:t>
            </a:r>
            <a:endParaRPr lang="de-DE" sz="2800" b="1" dirty="0">
              <a:solidFill>
                <a:schemeClr val="bg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034627" y="2780928"/>
            <a:ext cx="2232248" cy="28083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</a:rPr>
              <a:t>Romane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</a:rPr>
              <a:t>Gedichte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</a:rPr>
              <a:t>Zeitungsartikeln</a:t>
            </a:r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Reden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FF0000"/>
                </a:solidFill>
              </a:rPr>
              <a:t>Gebrauchs-anweisungen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FF0000"/>
                </a:solidFill>
              </a:rPr>
              <a:t>Register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FF0000"/>
                </a:solidFill>
              </a:rPr>
              <a:t>Verzeichnisse und Schriften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6637680" y="2723303"/>
            <a:ext cx="2232248" cy="28518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</a:rPr>
              <a:t>moderne </a:t>
            </a:r>
            <a:r>
              <a:rPr lang="de-DE" dirty="0">
                <a:solidFill>
                  <a:schemeClr val="tx1"/>
                </a:solidFill>
              </a:rPr>
              <a:t>Kunst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Beispiel : Flaschen-trockner von Marcel </a:t>
            </a:r>
            <a:r>
              <a:rPr lang="de-DE" dirty="0" smtClean="0">
                <a:solidFill>
                  <a:schemeClr val="tx1"/>
                </a:solidFill>
              </a:rPr>
              <a:t>Duchamp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 smtClean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 smtClean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836486" y="2750963"/>
            <a:ext cx="2232248" cy="28083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</a:rPr>
              <a:t>Sprachwerke</a:t>
            </a:r>
            <a:r>
              <a:rPr lang="de-DE" dirty="0">
                <a:solidFill>
                  <a:schemeClr val="tx1"/>
                </a:solidFill>
              </a:rPr>
              <a:t>, Reden und PC-Programme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Werke der Musik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Pantomimische Werke, Werke der Tanzkunst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</a:rPr>
              <a:t>Werke </a:t>
            </a:r>
            <a:r>
              <a:rPr lang="de-DE" dirty="0">
                <a:solidFill>
                  <a:schemeClr val="tx1"/>
                </a:solidFill>
              </a:rPr>
              <a:t>der </a:t>
            </a:r>
            <a:r>
              <a:rPr lang="de-DE" dirty="0" smtClean="0">
                <a:solidFill>
                  <a:schemeClr val="tx1"/>
                </a:solidFill>
              </a:rPr>
              <a:t>bildenden Künste</a:t>
            </a:r>
          </a:p>
        </p:txBody>
      </p:sp>
      <p:pic>
        <p:nvPicPr>
          <p:cNvPr id="1026" name="Picture 2" descr="http://thumbs.ebaystatic.com/d/l225/m/mZoHpkRq_T4eM_Kt4RG7yJ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734" y="4005064"/>
            <a:ext cx="180020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99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25997" y="116632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3.1.2 Persönliche geistige Schöpfung</a:t>
            </a:r>
            <a:endParaRPr lang="de-DE" sz="32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025997" y="1268760"/>
            <a:ext cx="72286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g</a:t>
            </a:r>
            <a:r>
              <a:rPr lang="de-DE" sz="2000" dirty="0" smtClean="0"/>
              <a:t>em. § 2 Abs. 2 UrhG</a:t>
            </a:r>
            <a:r>
              <a:rPr lang="de-DE" sz="2000" dirty="0" smtClean="0">
                <a:sym typeface="Wingdings" panose="05000000000000000000" pitchFamily="2" charset="2"/>
              </a:rPr>
              <a:t> nicht eindeutig  Linie zwischen schutzfähig oder schutzlos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Von Menschen geschaffene Schöpfung ist persönlich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Bestimmung des Einsatzes des Urhebers mittels Hilfsmittel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Computerspiele; -musik; -bilder  schutzfähig, wenn von Menschen programmiert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Man spricht von einer Schöpfung dann, wenn etwas noch nicht Dagewesen 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muss nicht neu sein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Doppelschöpfung </a:t>
            </a:r>
            <a:r>
              <a:rPr lang="de-DE" sz="2000" dirty="0" smtClean="0">
                <a:sym typeface="Wingdings" panose="05000000000000000000" pitchFamily="2" charset="2"/>
              </a:rPr>
              <a:t> zwei unabhängig voneinander Schaffende identische Ergebnisse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u="sng" dirty="0" smtClean="0">
                <a:sym typeface="Wingdings" panose="05000000000000000000" pitchFamily="2" charset="2"/>
              </a:rPr>
              <a:t>Regel: </a:t>
            </a:r>
            <a:r>
              <a:rPr lang="de-DE" sz="2000" dirty="0" smtClean="0">
                <a:sym typeface="Wingdings" panose="05000000000000000000" pitchFamily="2" charset="2"/>
              </a:rPr>
              <a:t>Andersartigkeit gegenüber dem schon Bestehenden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u="sng" dirty="0" smtClean="0">
                <a:sym typeface="Wingdings" panose="05000000000000000000" pitchFamily="2" charset="2"/>
              </a:rPr>
              <a:t>Besonderheit: </a:t>
            </a:r>
            <a:r>
              <a:rPr lang="de-DE" sz="2000" dirty="0" smtClean="0">
                <a:sym typeface="Wingdings" panose="05000000000000000000" pitchFamily="2" charset="2"/>
              </a:rPr>
              <a:t>Originalität, Individualität, Eigentümlichkeit</a:t>
            </a:r>
            <a:endParaRPr lang="de-DE" sz="2000" b="1" u="sng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6623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06783" y="116632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3.1.3 Werkteile, Vorstufen des Werkes</a:t>
            </a:r>
            <a:endParaRPr lang="de-DE" sz="3200" b="1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606853"/>
              </p:ext>
            </p:extLst>
          </p:nvPr>
        </p:nvGraphicFramePr>
        <p:xfrm>
          <a:off x="1691680" y="2276872"/>
          <a:ext cx="6408712" cy="2520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04356"/>
                <a:gridCol w="3204356"/>
              </a:tblGrid>
              <a:tr h="1094332"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pPr algn="ctr"/>
                      <a:r>
                        <a:rPr lang="de-DE" sz="2400" dirty="0" smtClean="0"/>
                        <a:t>Werkteile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/>
                        <a:t>Vorstufen des</a:t>
                      </a:r>
                      <a:r>
                        <a:rPr lang="de-DE" sz="2400" baseline="0" dirty="0" smtClean="0"/>
                        <a:t> Werkes</a:t>
                      </a:r>
                      <a:endParaRPr lang="de-DE" sz="2400" dirty="0"/>
                    </a:p>
                  </a:txBody>
                  <a:tcPr/>
                </a:tc>
              </a:tr>
              <a:tr h="142594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 smtClean="0"/>
                        <a:t>Passagen aus</a:t>
                      </a:r>
                      <a:r>
                        <a:rPr lang="de-DE" sz="2000" baseline="0" dirty="0" smtClean="0"/>
                        <a:t> einem Buch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baseline="0" dirty="0" smtClean="0"/>
                        <a:t>Ausschnitte aus einer Zeichnung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baseline="0" dirty="0" smtClean="0"/>
                        <a:t>Fassade eines Bauwerkes</a:t>
                      </a:r>
                      <a:endParaRPr lang="de-D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 smtClean="0"/>
                        <a:t>Vorentwürfe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 smtClean="0"/>
                        <a:t>Skizzen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 smtClean="0"/>
                        <a:t>Exposés</a:t>
                      </a:r>
                      <a:endParaRPr lang="de-DE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7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3.1.4 Der Schutzumfang des Werkes</a:t>
            </a:r>
            <a:endParaRPr lang="de-DE" sz="32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971600" y="1268760"/>
            <a:ext cx="7200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n</a:t>
            </a:r>
            <a:r>
              <a:rPr lang="de-DE" sz="2800" dirty="0" smtClean="0"/>
              <a:t>icht nur Identitäts- sondern auch Ähnlichkeitsschutz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 smtClean="0"/>
              <a:t>Umfang des Ähnlichkeitsschutz abhängig von der Individualität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 smtClean="0"/>
              <a:t>Bearbeitungen und Umgestaltungen sind Veränderungen des Originalwerks gem. § 23 UrhG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f</a:t>
            </a:r>
            <a:r>
              <a:rPr lang="de-DE" sz="2800" dirty="0" smtClean="0"/>
              <a:t>reie Benutzung nach § 24 UrhG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946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630132233"/>
              </p:ext>
            </p:extLst>
          </p:nvPr>
        </p:nvGraphicFramePr>
        <p:xfrm>
          <a:off x="1668016" y="1268760"/>
          <a:ext cx="6096000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971600" y="116632"/>
            <a:ext cx="74888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/>
              <a:t>3.2 Einzelne Werkarten</a:t>
            </a:r>
          </a:p>
        </p:txBody>
      </p:sp>
      <p:sp>
        <p:nvSpPr>
          <p:cNvPr id="4" name="Rechteck 3"/>
          <p:cNvSpPr/>
          <p:nvPr/>
        </p:nvSpPr>
        <p:spPr>
          <a:xfrm>
            <a:off x="960259" y="5157192"/>
            <a:ext cx="3456384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Werke der Musik</a:t>
            </a:r>
            <a:endParaRPr lang="de-DE" b="1" dirty="0"/>
          </a:p>
        </p:txBody>
      </p:sp>
      <p:sp>
        <p:nvSpPr>
          <p:cNvPr id="5" name="Rechteck 4"/>
          <p:cNvSpPr/>
          <p:nvPr/>
        </p:nvSpPr>
        <p:spPr>
          <a:xfrm>
            <a:off x="5287987" y="5157192"/>
            <a:ext cx="3456384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Pantomimische Werke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4454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3912102778"/>
              </p:ext>
            </p:extLst>
          </p:nvPr>
        </p:nvGraphicFramePr>
        <p:xfrm>
          <a:off x="1691680" y="1268760"/>
          <a:ext cx="6096000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hteck 2"/>
          <p:cNvSpPr/>
          <p:nvPr/>
        </p:nvSpPr>
        <p:spPr>
          <a:xfrm>
            <a:off x="971600" y="5085184"/>
            <a:ext cx="3456384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Filmwerke. Laufbilder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5262724" y="5085184"/>
            <a:ext cx="3456384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Darstellungen wissenschaftlicher oder technischer Art</a:t>
            </a:r>
            <a:endParaRPr lang="de-DE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971600" y="62767"/>
            <a:ext cx="7848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3400" b="1" dirty="0">
                <a:solidFill>
                  <a:prstClr val="black"/>
                </a:solidFill>
              </a:rPr>
              <a:t>3.2 Einzelne Werkarten</a:t>
            </a:r>
          </a:p>
        </p:txBody>
      </p:sp>
    </p:spTree>
    <p:extLst>
      <p:ext uri="{BB962C8B-B14F-4D97-AF65-F5344CB8AC3E}">
        <p14:creationId xmlns:p14="http://schemas.microsoft.com/office/powerpoint/2010/main" val="77605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43608" y="116632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4</a:t>
            </a:r>
            <a:r>
              <a:rPr lang="de-DE" sz="3600" b="1" dirty="0" smtClean="0"/>
              <a:t>. Entstehung des urheberrechtlichen Schutzes</a:t>
            </a:r>
            <a:endParaRPr lang="de-DE" sz="3600" b="1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2390883893"/>
              </p:ext>
            </p:extLst>
          </p:nvPr>
        </p:nvGraphicFramePr>
        <p:xfrm>
          <a:off x="1043608" y="15567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Nach unten gekrümmter Pfeil 3"/>
          <p:cNvSpPr/>
          <p:nvPr/>
        </p:nvSpPr>
        <p:spPr>
          <a:xfrm>
            <a:off x="4032852" y="2245498"/>
            <a:ext cx="792088" cy="365760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Nach unten gekrümmter Pfeil 4"/>
          <p:cNvSpPr/>
          <p:nvPr/>
        </p:nvSpPr>
        <p:spPr>
          <a:xfrm>
            <a:off x="4572000" y="4321984"/>
            <a:ext cx="720080" cy="365760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07604" y="114511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5</a:t>
            </a:r>
            <a:r>
              <a:rPr lang="de-DE" sz="3600" b="1" dirty="0" smtClean="0"/>
              <a:t>. Geschützte Personen</a:t>
            </a:r>
            <a:endParaRPr lang="de-DE" sz="3600" b="1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745939"/>
              </p:ext>
            </p:extLst>
          </p:nvPr>
        </p:nvGraphicFramePr>
        <p:xfrm>
          <a:off x="1259632" y="2204864"/>
          <a:ext cx="7344816" cy="33519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2408"/>
                <a:gridCol w="3672408"/>
              </a:tblGrid>
              <a:tr h="658797"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r>
                        <a:rPr lang="de-DE" dirty="0" smtClean="0"/>
                        <a:t>Urheber</a:t>
                      </a:r>
                      <a:r>
                        <a:rPr lang="de-DE" baseline="0" dirty="0" smtClean="0"/>
                        <a:t> § 7 UrhG</a:t>
                      </a:r>
                      <a:endParaRPr lang="de-DE" dirty="0" smtClean="0"/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r>
                        <a:rPr lang="de-DE" dirty="0" smtClean="0"/>
                        <a:t>Miturheber § 8 UrhG</a:t>
                      </a:r>
                      <a:endParaRPr lang="de-DE" dirty="0"/>
                    </a:p>
                  </a:txBody>
                  <a:tcPr/>
                </a:tc>
              </a:tr>
              <a:tr h="243754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/>
                        <a:t>Schöpferprinzip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/>
                        <a:t>Schöpfungsakt der natürlichen</a:t>
                      </a:r>
                      <a:r>
                        <a:rPr lang="de-DE" baseline="0" dirty="0" smtClean="0"/>
                        <a:t> Person keine juristische Person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aseline="0" dirty="0" smtClean="0"/>
                        <a:t>Anerkennung und Lohn für schöpferische Leistung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aseline="0" dirty="0" smtClean="0"/>
                        <a:t>höchstpersönliches 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dirty="0" smtClean="0"/>
                        <a:t>gemeinsame Schöpfung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smtClean="0">
                          <a:sym typeface="Wingdings" panose="05000000000000000000" pitchFamily="2" charset="2"/>
                        </a:rPr>
                        <a:t> Miturheberschaft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aseline="0" dirty="0" smtClean="0">
                          <a:sym typeface="Wingdings" panose="05000000000000000000" pitchFamily="2" charset="2"/>
                        </a:rPr>
                        <a:t>Zeitpunkt oder Umfang der Leistung nicht relevant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1" baseline="0" dirty="0" smtClean="0">
                          <a:sym typeface="Wingdings" panose="05000000000000000000" pitchFamily="2" charset="2"/>
                        </a:rPr>
                        <a:t>Wichtig</a:t>
                      </a:r>
                      <a:r>
                        <a:rPr lang="de-DE" baseline="0" dirty="0" smtClean="0">
                          <a:sym typeface="Wingdings" panose="05000000000000000000" pitchFamily="2" charset="2"/>
                        </a:rPr>
                        <a:t>: Einzelne Beiträge sind gem. § 2 Abs. 2 </a:t>
                      </a:r>
                      <a:r>
                        <a:rPr lang="de-DE" baseline="0" smtClean="0">
                          <a:sym typeface="Wingdings" panose="05000000000000000000" pitchFamily="2" charset="2"/>
                        </a:rPr>
                        <a:t>UrhG schöpferisch</a:t>
                      </a:r>
                      <a:endParaRPr lang="de-DE" baseline="0" dirty="0" smtClean="0">
                        <a:sym typeface="Wingdings" panose="05000000000000000000" pitchFamily="2" charset="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feld 10"/>
          <p:cNvSpPr txBox="1"/>
          <p:nvPr/>
        </p:nvSpPr>
        <p:spPr>
          <a:xfrm>
            <a:off x="1115616" y="1195011"/>
            <a:ext cx="7128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100" dirty="0" smtClean="0"/>
              <a:t>Der § 7 UrhG enthält eine zentrale Aussage des Urheberrechts </a:t>
            </a:r>
          </a:p>
          <a:p>
            <a:r>
              <a:rPr lang="de-DE" sz="2100" dirty="0" smtClean="0"/>
              <a:t>„Urheber ist der Schöpfer des Werkes“</a:t>
            </a:r>
          </a:p>
        </p:txBody>
      </p:sp>
    </p:spTree>
    <p:extLst>
      <p:ext uri="{BB962C8B-B14F-4D97-AF65-F5344CB8AC3E}">
        <p14:creationId xmlns:p14="http://schemas.microsoft.com/office/powerpoint/2010/main" val="9899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73448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6</a:t>
            </a:r>
            <a:r>
              <a:rPr lang="de-DE" sz="3600" b="1" dirty="0" smtClean="0"/>
              <a:t>. Schutzfristen</a:t>
            </a:r>
          </a:p>
          <a:p>
            <a:r>
              <a:rPr lang="de-DE" sz="3400" b="1" dirty="0"/>
              <a:t>6</a:t>
            </a:r>
            <a:r>
              <a:rPr lang="de-DE" sz="3400" b="1" dirty="0" smtClean="0"/>
              <a:t>.1 Grundsätzliches</a:t>
            </a:r>
            <a:endParaRPr lang="de-DE" sz="3400" b="1" dirty="0"/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346892559"/>
              </p:ext>
            </p:extLst>
          </p:nvPr>
        </p:nvGraphicFramePr>
        <p:xfrm>
          <a:off x="1596008" y="17728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83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71287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/>
              <a:t>6</a:t>
            </a:r>
            <a:r>
              <a:rPr lang="de-DE" sz="3400" b="1" dirty="0" smtClean="0"/>
              <a:t>.2 Gesetzliche Grundlagen</a:t>
            </a:r>
            <a:endParaRPr lang="de-DE" sz="3400" b="1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7593733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82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20778" y="116632"/>
            <a:ext cx="72728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/>
              <a:t>6</a:t>
            </a:r>
            <a:r>
              <a:rPr lang="de-DE" sz="3400" b="1" dirty="0" smtClean="0"/>
              <a:t>.3 Erläuterungen</a:t>
            </a:r>
            <a:endParaRPr lang="de-DE" sz="3400" b="1" dirty="0"/>
          </a:p>
        </p:txBody>
      </p:sp>
      <p:sp>
        <p:nvSpPr>
          <p:cNvPr id="3" name="Rechteck 2"/>
          <p:cNvSpPr/>
          <p:nvPr/>
        </p:nvSpPr>
        <p:spPr>
          <a:xfrm>
            <a:off x="1040200" y="1247378"/>
            <a:ext cx="3096344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Allgemeines</a:t>
            </a:r>
            <a:endParaRPr lang="de-DE" dirty="0"/>
          </a:p>
        </p:txBody>
      </p:sp>
      <p:sp>
        <p:nvSpPr>
          <p:cNvPr id="4" name="Pfeil nach rechts 3"/>
          <p:cNvSpPr/>
          <p:nvPr/>
        </p:nvSpPr>
        <p:spPr>
          <a:xfrm>
            <a:off x="4148552" y="887338"/>
            <a:ext cx="3459792" cy="158417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Ablauf der Schutzfristen</a:t>
            </a:r>
            <a:r>
              <a:rPr lang="de-DE" sz="1400" dirty="0" smtClean="0">
                <a:sym typeface="Wingdings" panose="05000000000000000000" pitchFamily="2" charset="2"/>
              </a:rPr>
              <a:t> Nutzung der Werke ohne Zustimmung der Rechtinhaber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1020778" y="2564904"/>
            <a:ext cx="3096344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Werke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1043608" y="4005064"/>
            <a:ext cx="3096344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Verwandte Schutzrechte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043608" y="5445224"/>
            <a:ext cx="3096344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Datenbankhersteller</a:t>
            </a:r>
            <a:endParaRPr lang="de-DE" dirty="0"/>
          </a:p>
        </p:txBody>
      </p:sp>
      <p:sp>
        <p:nvSpPr>
          <p:cNvPr id="8" name="Pfeil nach rechts 7"/>
          <p:cNvSpPr/>
          <p:nvPr/>
        </p:nvSpPr>
        <p:spPr>
          <a:xfrm>
            <a:off x="4117122" y="2204864"/>
            <a:ext cx="3459792" cy="158417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</a:t>
            </a:r>
            <a:r>
              <a:rPr lang="de-DE" sz="1400" dirty="0" smtClean="0"/>
              <a:t>em. § 64 UrhG gilt die 70-jährige Schutzfrist für alle Werke</a:t>
            </a:r>
            <a:endParaRPr lang="de-DE" sz="1400" dirty="0"/>
          </a:p>
        </p:txBody>
      </p:sp>
      <p:sp>
        <p:nvSpPr>
          <p:cNvPr id="9" name="Pfeil nach rechts 8"/>
          <p:cNvSpPr/>
          <p:nvPr/>
        </p:nvSpPr>
        <p:spPr>
          <a:xfrm>
            <a:off x="4136544" y="3645024"/>
            <a:ext cx="3459792" cy="158417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s</a:t>
            </a:r>
            <a:r>
              <a:rPr lang="de-DE" sz="1400" dirty="0" smtClean="0"/>
              <a:t>eit dem 01.07.1995 mit Ausnahme der wissenschaftlichen Angaben beträgt die Schutzfrist für verwandten Schutzrechte 15 Jahre</a:t>
            </a:r>
            <a:endParaRPr lang="de-DE" sz="1400" dirty="0"/>
          </a:p>
        </p:txBody>
      </p:sp>
      <p:sp>
        <p:nvSpPr>
          <p:cNvPr id="10" name="Pfeil nach rechts 9"/>
          <p:cNvSpPr/>
          <p:nvPr/>
        </p:nvSpPr>
        <p:spPr>
          <a:xfrm>
            <a:off x="4148552" y="5085184"/>
            <a:ext cx="3459792" cy="158417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</a:t>
            </a:r>
            <a:r>
              <a:rPr lang="de-DE" sz="1400" dirty="0" smtClean="0"/>
              <a:t>em. § 87d UrhG gilt 15- jährige Schutzfrist nur für Datenbankhersteller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7079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79208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/>
              <a:t>6</a:t>
            </a:r>
            <a:r>
              <a:rPr lang="de-DE" sz="3400" b="1" dirty="0" smtClean="0"/>
              <a:t>.4 Rechtsprechung</a:t>
            </a:r>
            <a:endParaRPr lang="de-DE" sz="34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043608" y="1268760"/>
            <a:ext cx="7344816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EuGH GRUR 1994, 280 – Phil Collins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g</a:t>
            </a:r>
            <a:r>
              <a:rPr lang="de-DE" dirty="0" smtClean="0"/>
              <a:t>rundlegende Entscheidung </a:t>
            </a:r>
            <a:r>
              <a:rPr lang="de-DE" dirty="0" smtClean="0">
                <a:sym typeface="Wingdings" panose="05000000000000000000" pitchFamily="2" charset="2"/>
              </a:rPr>
              <a:t> Angehörige der EU können im EG-Vertrag festgelegten Diskriminierungsverbote für sich denselben Schutz beanspruchen genauso wie deutsche Urheber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Schutzrechte fallen in den Anwendungsbereich des EG-Vertrages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d</a:t>
            </a:r>
            <a:r>
              <a:rPr lang="de-DE" dirty="0" smtClean="0"/>
              <a:t>er Schutz des deutschen Urheberrechts und damit auch die Regelungen über die Schutzfristen sind nicht dem inländischen Urhebern und ausübenden Künstlern vorbehalten.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063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980386" y="116632"/>
            <a:ext cx="71287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/>
              <a:t>6</a:t>
            </a:r>
            <a:r>
              <a:rPr lang="de-DE" sz="3400" b="1" dirty="0" smtClean="0"/>
              <a:t>.5 Sonstige Fristen</a:t>
            </a:r>
            <a:endParaRPr lang="de-DE" sz="3400" b="1" dirty="0"/>
          </a:p>
        </p:txBody>
      </p:sp>
      <p:sp>
        <p:nvSpPr>
          <p:cNvPr id="5" name="Rechteck 4"/>
          <p:cNvSpPr/>
          <p:nvPr/>
        </p:nvSpPr>
        <p:spPr>
          <a:xfrm>
            <a:off x="1043608" y="1916832"/>
            <a:ext cx="2808312" cy="22647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smtClean="0"/>
              <a:t>RBÜ = Berner Übereinkunft</a:t>
            </a:r>
            <a:endParaRPr lang="de-DE" sz="2800" b="1" dirty="0"/>
          </a:p>
        </p:txBody>
      </p:sp>
      <p:cxnSp>
        <p:nvCxnSpPr>
          <p:cNvPr id="10" name="Gerade Verbindung mit Pfeil 9"/>
          <p:cNvCxnSpPr>
            <a:stCxn id="5" idx="3"/>
          </p:cNvCxnSpPr>
          <p:nvPr/>
        </p:nvCxnSpPr>
        <p:spPr>
          <a:xfrm flipV="1">
            <a:off x="3851920" y="1988840"/>
            <a:ext cx="1440160" cy="10603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stCxn id="5" idx="3"/>
          </p:cNvCxnSpPr>
          <p:nvPr/>
        </p:nvCxnSpPr>
        <p:spPr>
          <a:xfrm flipV="1">
            <a:off x="3851920" y="3049215"/>
            <a:ext cx="144016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>
            <a:stCxn id="5" idx="3"/>
          </p:cNvCxnSpPr>
          <p:nvPr/>
        </p:nvCxnSpPr>
        <p:spPr>
          <a:xfrm>
            <a:off x="3851920" y="3049216"/>
            <a:ext cx="1440160" cy="11323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5264992" y="1668803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Grundlage </a:t>
            </a:r>
            <a:r>
              <a:rPr lang="de-DE" dirty="0" smtClean="0">
                <a:sym typeface="Wingdings" panose="05000000000000000000" pitchFamily="2" charset="2"/>
              </a:rPr>
              <a:t> 50- jähriger postmortaler Schutz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5292080" y="2329867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</a:t>
            </a:r>
            <a:r>
              <a:rPr lang="de-DE" dirty="0" smtClean="0"/>
              <a:t>eine Beanspruchung durch Ausländer keine längeren als in ihrem Heimatstadt geltende Schutzfristen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5292080" y="3933056"/>
            <a:ext cx="2844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Ausnahme</a:t>
            </a:r>
            <a:r>
              <a:rPr lang="de-DE" b="1" dirty="0" smtClean="0"/>
              <a:t> </a:t>
            </a:r>
            <a:r>
              <a:rPr lang="de-DE" b="1" dirty="0" smtClean="0">
                <a:sym typeface="Wingdings" panose="05000000000000000000" pitchFamily="2" charset="2"/>
              </a:rPr>
              <a:t> </a:t>
            </a:r>
            <a:r>
              <a:rPr lang="de-DE" dirty="0" smtClean="0">
                <a:sym typeface="Wingdings" panose="05000000000000000000" pitchFamily="2" charset="2"/>
              </a:rPr>
              <a:t>Werk ist in Deutschland innerhalb von 30 Tagen in Erscheinung getreten § 121 (1) UrhG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587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6632"/>
            <a:ext cx="74888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/>
              <a:t>6</a:t>
            </a:r>
            <a:r>
              <a:rPr lang="de-DE" sz="3400" b="1" dirty="0" smtClean="0"/>
              <a:t>.6 Kontrolle</a:t>
            </a:r>
            <a:endParaRPr lang="de-DE" sz="3400" b="1" dirty="0"/>
          </a:p>
        </p:txBody>
      </p:sp>
      <p:sp>
        <p:nvSpPr>
          <p:cNvPr id="4" name="Rechteck 3"/>
          <p:cNvSpPr/>
          <p:nvPr/>
        </p:nvSpPr>
        <p:spPr>
          <a:xfrm>
            <a:off x="1979712" y="1864568"/>
            <a:ext cx="5832648" cy="8246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Welche Schutzfrist ist anzuwenden?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018896" y="3286529"/>
            <a:ext cx="5832648" cy="8246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Ist die Schutzfrist möglicherweise abgelaufen?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1979712" y="4829671"/>
            <a:ext cx="5832648" cy="8246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Kommt ein Wiederaufleben der Schutzfrist in Betracht?</a:t>
            </a:r>
            <a:endParaRPr lang="de-DE" dirty="0"/>
          </a:p>
        </p:txBody>
      </p:sp>
      <p:sp>
        <p:nvSpPr>
          <p:cNvPr id="7" name="Pfeil nach unten 6"/>
          <p:cNvSpPr/>
          <p:nvPr/>
        </p:nvSpPr>
        <p:spPr>
          <a:xfrm>
            <a:off x="4211960" y="2695057"/>
            <a:ext cx="1368152" cy="58992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unten 7"/>
          <p:cNvSpPr/>
          <p:nvPr/>
        </p:nvSpPr>
        <p:spPr>
          <a:xfrm>
            <a:off x="4211960" y="4111136"/>
            <a:ext cx="1368152" cy="68915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32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43608" y="116632"/>
            <a:ext cx="72728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smtClean="0"/>
              <a:t>7. Richtlinienvorschlag </a:t>
            </a:r>
            <a:r>
              <a:rPr lang="de-DE" sz="3600" b="1" dirty="0"/>
              <a:t>von Dr. Gernot </a:t>
            </a:r>
            <a:r>
              <a:rPr lang="de-DE" sz="3600" b="1" dirty="0" smtClean="0"/>
              <a:t>Schulze </a:t>
            </a:r>
            <a:endParaRPr lang="de-DE" sz="3600" b="1" dirty="0"/>
          </a:p>
          <a:p>
            <a:endParaRPr lang="de-DE" sz="2000" dirty="0"/>
          </a:p>
        </p:txBody>
      </p:sp>
      <p:sp>
        <p:nvSpPr>
          <p:cNvPr id="3" name="Textfeld 2"/>
          <p:cNvSpPr txBox="1"/>
          <p:nvPr/>
        </p:nvSpPr>
        <p:spPr>
          <a:xfrm>
            <a:off x="1043608" y="1916832"/>
            <a:ext cx="7776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prstClr val="black"/>
                </a:solidFill>
              </a:rPr>
              <a:t>kein Verlängerungsbedarf der Schutzfrist von </a:t>
            </a:r>
            <a:r>
              <a:rPr lang="de-DE" sz="2000" dirty="0" smtClean="0">
                <a:solidFill>
                  <a:prstClr val="black"/>
                </a:solidFill>
              </a:rPr>
              <a:t>50 </a:t>
            </a:r>
            <a:r>
              <a:rPr lang="de-DE" sz="2000" dirty="0">
                <a:solidFill>
                  <a:prstClr val="black"/>
                </a:solidFill>
              </a:rPr>
              <a:t>Jahre auf 95 Jahre für Musikkünstler und Tonträger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prstClr val="black"/>
                </a:solidFill>
              </a:rPr>
              <a:t>50 jährige Schutzfrist ist Maximaldauer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prstClr val="black"/>
                </a:solidFill>
              </a:rPr>
              <a:t>aus </a:t>
            </a:r>
            <a:r>
              <a:rPr lang="de-DE" sz="2000" dirty="0">
                <a:solidFill>
                  <a:prstClr val="black"/>
                </a:solidFill>
              </a:rPr>
              <a:t>Interessensicht wird die Wirtschaftlichkeit und der Nutzen der daraus gezogen wird eher in den Vordergrund gestellt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prstClr val="black"/>
                </a:solidFill>
              </a:rPr>
              <a:t>Gewährung </a:t>
            </a:r>
            <a:r>
              <a:rPr lang="de-DE" sz="2000" dirty="0" smtClean="0">
                <a:solidFill>
                  <a:prstClr val="black"/>
                </a:solidFill>
              </a:rPr>
              <a:t>95 </a:t>
            </a:r>
            <a:r>
              <a:rPr lang="de-DE" sz="2000" dirty="0">
                <a:solidFill>
                  <a:prstClr val="black"/>
                </a:solidFill>
              </a:rPr>
              <a:t>jährigen Schutzfrist nur dann, wenn die Darbietung auf einem Tonträger aufgezeichnet ist. </a:t>
            </a:r>
            <a:endParaRPr lang="de-DE" sz="2000" dirty="0" smtClean="0">
              <a:solidFill>
                <a:prstClr val="black"/>
              </a:solidFill>
            </a:endParaRPr>
          </a:p>
          <a:p>
            <a:pPr lvl="0"/>
            <a:endParaRPr lang="de-DE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37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85079" y="33505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8</a:t>
            </a:r>
            <a:r>
              <a:rPr lang="de-DE" sz="3600" b="1" dirty="0" smtClean="0"/>
              <a:t>. Fazit</a:t>
            </a:r>
          </a:p>
          <a:p>
            <a:endParaRPr lang="de-DE" sz="36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971600" y="2492896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k</a:t>
            </a:r>
            <a:r>
              <a:rPr lang="de-DE" sz="2400" smtClean="0"/>
              <a:t>eine </a:t>
            </a:r>
            <a:r>
              <a:rPr lang="de-DE" sz="2400" dirty="0" smtClean="0"/>
              <a:t>Verlängerung der Schutzdauer für Tonträgerhersteller</a:t>
            </a:r>
          </a:p>
          <a:p>
            <a:endParaRPr lang="de-DE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/>
              <a:t>Für Ausübende Künstler </a:t>
            </a:r>
            <a:r>
              <a:rPr lang="de-DE" sz="2400" dirty="0" smtClean="0">
                <a:sym typeface="Wingdings" panose="05000000000000000000" pitchFamily="2" charset="2"/>
              </a:rPr>
              <a:t> Lebensdauer  oder generell verlängerte Schutzdauer von 50 auf 70 Jahre</a:t>
            </a:r>
          </a:p>
        </p:txBody>
      </p:sp>
    </p:spTree>
    <p:extLst>
      <p:ext uri="{BB962C8B-B14F-4D97-AF65-F5344CB8AC3E}">
        <p14:creationId xmlns:p14="http://schemas.microsoft.com/office/powerpoint/2010/main" val="25372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15616" y="54868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Literaturverzeichnis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1115616" y="1195011"/>
            <a:ext cx="777686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Bücher:</a:t>
            </a:r>
          </a:p>
          <a:p>
            <a:endParaRPr lang="de-DE" b="1" dirty="0"/>
          </a:p>
          <a:p>
            <a:r>
              <a:rPr lang="de-DE" b="1" dirty="0" smtClean="0"/>
              <a:t>1. </a:t>
            </a:r>
            <a:r>
              <a:rPr lang="de-DE" dirty="0" smtClean="0"/>
              <a:t>Meine Rechte als Urheber, Urheber- und Verlagsrechte schützen und durchsetzen, Beck-Rechtsberater im </a:t>
            </a:r>
            <a:r>
              <a:rPr lang="de-DE" dirty="0" err="1" smtClean="0"/>
              <a:t>dtv</a:t>
            </a:r>
            <a:r>
              <a:rPr lang="de-DE" dirty="0" smtClean="0"/>
              <a:t> 6. Auflage </a:t>
            </a:r>
          </a:p>
          <a:p>
            <a:r>
              <a:rPr lang="de-DE" b="1" dirty="0" smtClean="0"/>
              <a:t>2. </a:t>
            </a:r>
            <a:r>
              <a:rPr lang="de-DE" dirty="0" smtClean="0"/>
              <a:t>Haupt / Ullmann, Urheberrecht von A – Z, Einführung in das Urheberecht anhand der wichtigsten Begriffe von A - Z</a:t>
            </a:r>
          </a:p>
          <a:p>
            <a:r>
              <a:rPr lang="de-DE" b="1" dirty="0" smtClean="0"/>
              <a:t>3. </a:t>
            </a:r>
            <a:r>
              <a:rPr lang="de-DE" dirty="0" smtClean="0"/>
              <a:t>Handbuch des Fachanwalts Urheber- und Medienrecht, Carl Heymanns Verlag 2011</a:t>
            </a:r>
          </a:p>
          <a:p>
            <a:r>
              <a:rPr lang="de-DE" b="1" dirty="0" smtClean="0"/>
              <a:t>4. </a:t>
            </a:r>
            <a:r>
              <a:rPr lang="de-DE" dirty="0" smtClean="0"/>
              <a:t>Helmut </a:t>
            </a:r>
            <a:r>
              <a:rPr lang="de-DE" dirty="0" err="1" smtClean="0"/>
              <a:t>Haberstumof</a:t>
            </a:r>
            <a:r>
              <a:rPr lang="de-DE" dirty="0" smtClean="0"/>
              <a:t>, Handbuch des Urheberrechts, 2 Auflage, Verlag </a:t>
            </a:r>
            <a:r>
              <a:rPr lang="de-DE" dirty="0" err="1" smtClean="0"/>
              <a:t>Luchterhand</a:t>
            </a:r>
            <a:r>
              <a:rPr lang="de-DE" dirty="0" smtClean="0"/>
              <a:t>, Nürnberg 2000</a:t>
            </a:r>
            <a:endParaRPr lang="de-DE" b="1" dirty="0" smtClean="0"/>
          </a:p>
          <a:p>
            <a:endParaRPr lang="de-DE" b="1" dirty="0"/>
          </a:p>
          <a:p>
            <a:r>
              <a:rPr lang="de-DE" b="1" dirty="0" smtClean="0"/>
              <a:t>Internet:</a:t>
            </a:r>
          </a:p>
          <a:p>
            <a:endParaRPr lang="de-DE" b="1" dirty="0"/>
          </a:p>
          <a:p>
            <a:pPr marL="342900" indent="-342900">
              <a:buAutoNum type="arabicPeriod"/>
            </a:pPr>
            <a:r>
              <a:rPr lang="de-DE" b="1" dirty="0" smtClean="0"/>
              <a:t>URL: </a:t>
            </a:r>
            <a:r>
              <a:rPr lang="de-DE" dirty="0" smtClean="0"/>
              <a:t>https://www.karlsruhe.ihk.de/innovation/innovation/Schutzrechte/244885#Frage2 </a:t>
            </a:r>
            <a:r>
              <a:rPr lang="de-DE" dirty="0" err="1" smtClean="0"/>
              <a:t>zurueck</a:t>
            </a:r>
            <a:endParaRPr lang="de-DE" dirty="0" smtClean="0"/>
          </a:p>
          <a:p>
            <a:pPr marL="342900" indent="-342900">
              <a:buFontTx/>
              <a:buAutoNum type="arabicPeriod"/>
            </a:pPr>
            <a:r>
              <a:rPr lang="de-DE" b="1" dirty="0" smtClean="0"/>
              <a:t>URL: </a:t>
            </a:r>
            <a:r>
              <a:rPr lang="de-DE" dirty="0"/>
              <a:t>http://</a:t>
            </a:r>
            <a:r>
              <a:rPr lang="de-DE" dirty="0" smtClean="0"/>
              <a:t>www.uni-muenster.de/Jura.itm/hoeren/materialien/2007-04-17-UrhR-Vorlesung2.pdf</a:t>
            </a:r>
          </a:p>
          <a:p>
            <a:pPr marL="342900" indent="-342900">
              <a:buFontTx/>
              <a:buAutoNum type="arabicPeriod"/>
            </a:pPr>
            <a:r>
              <a:rPr lang="de-DE" b="1" dirty="0" smtClean="0"/>
              <a:t>URL: </a:t>
            </a:r>
            <a:r>
              <a:rPr lang="de-DE" dirty="0" smtClean="0"/>
              <a:t>http//beck-online.de</a:t>
            </a:r>
          </a:p>
          <a:p>
            <a:endParaRPr lang="de-DE" dirty="0"/>
          </a:p>
          <a:p>
            <a:pPr marL="342900" indent="-342900">
              <a:buAutoNum type="arabicPeriod"/>
            </a:pPr>
            <a:endParaRPr lang="de-DE" b="1" dirty="0" smtClean="0"/>
          </a:p>
        </p:txBody>
      </p:sp>
    </p:spTree>
    <p:extLst>
      <p:ext uri="{BB962C8B-B14F-4D97-AF65-F5344CB8AC3E}">
        <p14:creationId xmlns:p14="http://schemas.microsoft.com/office/powerpoint/2010/main" val="362612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91680" y="548680"/>
            <a:ext cx="6480720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400" b="1" dirty="0" smtClean="0"/>
              <a:t>Vielen Dank für Ihre </a:t>
            </a:r>
            <a:r>
              <a:rPr lang="de-DE" sz="6300" b="1" dirty="0" smtClean="0"/>
              <a:t>Aufmerksamkeit</a:t>
            </a:r>
            <a:endParaRPr lang="de-DE" sz="6300" b="1" dirty="0"/>
          </a:p>
        </p:txBody>
      </p:sp>
      <p:pic>
        <p:nvPicPr>
          <p:cNvPr id="3074" name="Picture 2" descr="C:\Users\Marina\AppData\Local\Microsoft\Windows\Temporary Internet Files\Content.IE5\F6SFWB8Z\Smiley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3779099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69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79712" y="1124744"/>
            <a:ext cx="6172200" cy="1584176"/>
          </a:xfrm>
        </p:spPr>
        <p:txBody>
          <a:bodyPr>
            <a:noAutofit/>
          </a:bodyPr>
          <a:lstStyle/>
          <a:p>
            <a:pPr algn="ctr"/>
            <a:r>
              <a:rPr lang="de-DE" sz="5200" dirty="0" smtClean="0"/>
              <a:t>Die urheberrechtliche Schutzfrist</a:t>
            </a:r>
            <a:endParaRPr lang="de-DE" sz="5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7406640" cy="175260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i</a:t>
            </a:r>
            <a:r>
              <a:rPr lang="de-DE" dirty="0" smtClean="0">
                <a:solidFill>
                  <a:schemeClr val="tx1"/>
                </a:solidFill>
              </a:rPr>
              <a:t>m Urheberrecht</a:t>
            </a:r>
          </a:p>
          <a:p>
            <a:r>
              <a:rPr lang="de-DE" dirty="0">
                <a:solidFill>
                  <a:schemeClr val="tx1"/>
                </a:solidFill>
              </a:rPr>
              <a:t>p</a:t>
            </a:r>
            <a:r>
              <a:rPr lang="de-DE" dirty="0" smtClean="0">
                <a:solidFill>
                  <a:schemeClr val="tx1"/>
                </a:solidFill>
              </a:rPr>
              <a:t>räsentiert von: Marina </a:t>
            </a:r>
            <a:r>
              <a:rPr lang="de-DE" dirty="0" err="1" smtClean="0">
                <a:solidFill>
                  <a:schemeClr val="tx1"/>
                </a:solidFill>
              </a:rPr>
              <a:t>Schapowalowa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46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yad">
  <a:themeElements>
    <a:clrScheme name="Nyad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Nya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yad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1100</Words>
  <Application>Microsoft Office PowerPoint</Application>
  <PresentationFormat>Bildschirmpräsentation (4:3)</PresentationFormat>
  <Paragraphs>233</Paragraphs>
  <Slides>25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Nyad</vt:lpstr>
      <vt:lpstr>Die urheberrechtliche Schutzfrist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Die urheberrechtliche Schutzfrist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urheberrechtliche Schutzfristen</dc:title>
  <dc:creator>Marina</dc:creator>
  <cp:lastModifiedBy>Marina</cp:lastModifiedBy>
  <cp:revision>134</cp:revision>
  <dcterms:created xsi:type="dcterms:W3CDTF">2015-11-21T16:19:34Z</dcterms:created>
  <dcterms:modified xsi:type="dcterms:W3CDTF">2016-01-18T20:17:51Z</dcterms:modified>
</cp:coreProperties>
</file>