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82" r:id="rId1"/>
  </p:sldMasterIdLst>
  <p:notesMasterIdLst>
    <p:notesMasterId r:id="rId20"/>
  </p:notesMasterIdLst>
  <p:handoutMasterIdLst>
    <p:handoutMasterId r:id="rId21"/>
  </p:handoutMasterIdLst>
  <p:sldIdLst>
    <p:sldId id="256" r:id="rId2"/>
    <p:sldId id="274" r:id="rId3"/>
    <p:sldId id="275" r:id="rId4"/>
    <p:sldId id="258" r:id="rId5"/>
    <p:sldId id="259" r:id="rId6"/>
    <p:sldId id="271" r:id="rId7"/>
    <p:sldId id="272" r:id="rId8"/>
    <p:sldId id="273" r:id="rId9"/>
    <p:sldId id="260" r:id="rId10"/>
    <p:sldId id="261" r:id="rId11"/>
    <p:sldId id="262" r:id="rId12"/>
    <p:sldId id="263" r:id="rId13"/>
    <p:sldId id="264" r:id="rId14"/>
    <p:sldId id="265" r:id="rId15"/>
    <p:sldId id="266" r:id="rId16"/>
    <p:sldId id="267" r:id="rId17"/>
    <p:sldId id="268" r:id="rId18"/>
    <p:sldId id="27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99"/>
    <a:srgbClr val="009900"/>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7" autoAdjust="0"/>
    <p:restoredTop sz="94660"/>
  </p:normalViewPr>
  <p:slideViewPr>
    <p:cSldViewPr snapToGrid="0">
      <p:cViewPr varScale="1">
        <p:scale>
          <a:sx n="104" d="100"/>
          <a:sy n="104" d="100"/>
        </p:scale>
        <p:origin x="144" y="3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5F3E57-77C5-4A24-B913-116A94B20182}"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de-DE"/>
        </a:p>
      </dgm:t>
    </dgm:pt>
    <dgm:pt modelId="{8F6D8FAF-7253-4F60-A432-F1B94D3C3E69}">
      <dgm:prSet custT="1"/>
      <dgm:spPr>
        <a:xfrm>
          <a:off x="2124898" y="1079124"/>
          <a:ext cx="1213544" cy="1213544"/>
        </a:xfrm>
        <a:prstGeom prst="ellipse">
          <a:avLst/>
        </a:prstGeom>
        <a:solidFill>
          <a:schemeClr val="accent4">
            <a:lumMod val="20000"/>
            <a:lumOff val="80000"/>
          </a:schemeClr>
        </a:solidFill>
      </dgm:spPr>
      <dgm:t>
        <a:bodyPr/>
        <a:lstStyle/>
        <a:p>
          <a:r>
            <a:rPr lang="de-DE" sz="1200" b="1" baseline="0" dirty="0" smtClean="0">
              <a:solidFill>
                <a:schemeClr val="tx1"/>
              </a:solidFill>
              <a:latin typeface="Arial" panose="020B0604020202020204" pitchFamily="34" charset="0"/>
              <a:ea typeface="+mn-ea"/>
              <a:cs typeface="Arial" panose="020B0604020202020204" pitchFamily="34" charset="0"/>
            </a:rPr>
            <a:t>Internet als Lernprodukt – der Weg zum Erfolg</a:t>
          </a:r>
          <a:endParaRPr lang="de-DE" sz="1200" b="1" baseline="0" dirty="0">
            <a:solidFill>
              <a:schemeClr val="tx1"/>
            </a:solidFill>
            <a:latin typeface="Arial" panose="020B0604020202020204" pitchFamily="34" charset="0"/>
            <a:ea typeface="+mn-ea"/>
            <a:cs typeface="Arial" panose="020B0604020202020204" pitchFamily="34" charset="0"/>
          </a:endParaRPr>
        </a:p>
      </dgm:t>
    </dgm:pt>
    <dgm:pt modelId="{6FCDBC28-C4D6-44BB-B798-BB88C72C222C}" type="parTrans" cxnId="{8D5C8408-2FC1-41CE-9B2F-D22041045A68}">
      <dgm:prSet/>
      <dgm:spPr/>
      <dgm:t>
        <a:bodyPr/>
        <a:lstStyle/>
        <a:p>
          <a:endParaRPr lang="de-DE"/>
        </a:p>
      </dgm:t>
    </dgm:pt>
    <dgm:pt modelId="{3B6CF3C7-F875-4BBD-83CF-244BB4F68260}" type="sibTrans" cxnId="{8D5C8408-2FC1-41CE-9B2F-D22041045A68}">
      <dgm:prSet/>
      <dgm:spPr/>
      <dgm:t>
        <a:bodyPr/>
        <a:lstStyle/>
        <a:p>
          <a:endParaRPr lang="de-DE"/>
        </a:p>
      </dgm:t>
    </dgm:pt>
    <dgm:pt modelId="{86279C1A-2BC9-4EF2-83BF-1153F0EC854C}">
      <dgm:prSet phldrT="[Text]"/>
      <dgm:spPr>
        <a:xfrm>
          <a:off x="2227172" y="-23142"/>
          <a:ext cx="979715" cy="947392"/>
        </a:xfrm>
        <a:prstGeom prst="ellipse">
          <a:avLst/>
        </a:prstGeom>
        <a:solidFill>
          <a:schemeClr val="accent5">
            <a:lumMod val="60000"/>
            <a:lumOff val="40000"/>
          </a:schemeClr>
        </a:solidFill>
      </dgm:spPr>
      <dgm:t>
        <a:bodyPr/>
        <a:lstStyle/>
        <a:p>
          <a:r>
            <a:rPr lang="de-DE" b="1" smtClean="0">
              <a:solidFill>
                <a:schemeClr val="tx1"/>
              </a:solidFill>
              <a:latin typeface="Arial" panose="020B0604020202020204" pitchFamily="34" charset="0"/>
              <a:ea typeface="+mn-ea"/>
              <a:cs typeface="Arial" panose="020B0604020202020204" pitchFamily="34" charset="0"/>
            </a:rPr>
            <a:t>Lernen</a:t>
          </a:r>
          <a:endParaRPr lang="de-DE" b="1" dirty="0">
            <a:solidFill>
              <a:schemeClr val="tx1"/>
            </a:solidFill>
            <a:latin typeface="Arial" panose="020B0604020202020204" pitchFamily="34" charset="0"/>
            <a:ea typeface="+mn-ea"/>
            <a:cs typeface="Arial" panose="020B0604020202020204" pitchFamily="34" charset="0"/>
          </a:endParaRPr>
        </a:p>
      </dgm:t>
    </dgm:pt>
    <dgm:pt modelId="{02D6C69B-3ED5-477E-AF25-2172DB10ED4C}" type="parTrans" cxnId="{0B6FC1E0-1853-45BA-BC11-7CC2343BD206}">
      <dgm:prSet/>
      <dgm:spPr/>
      <dgm:t>
        <a:bodyPr/>
        <a:lstStyle/>
        <a:p>
          <a:endParaRPr lang="de-DE"/>
        </a:p>
      </dgm:t>
    </dgm:pt>
    <dgm:pt modelId="{23960D01-3E37-4D77-91CA-9CB12EB4B3ED}" type="sibTrans" cxnId="{0B6FC1E0-1853-45BA-BC11-7CC2343BD206}">
      <dgm:prSet/>
      <dgm:spPr>
        <a:xfrm>
          <a:off x="1485833" y="417099"/>
          <a:ext cx="2634257" cy="2634257"/>
        </a:xfrm>
        <a:prstGeom prst="blockArc">
          <a:avLst>
            <a:gd name="adj1" fmla="val 15970212"/>
            <a:gd name="adj2" fmla="val 1182903"/>
            <a:gd name="adj3" fmla="val 4644"/>
          </a:avLst>
        </a:prstGeom>
      </dgm:spPr>
      <dgm:t>
        <a:bodyPr/>
        <a:lstStyle/>
        <a:p>
          <a:endParaRPr lang="de-DE"/>
        </a:p>
      </dgm:t>
    </dgm:pt>
    <dgm:pt modelId="{172C5A7B-CF6A-4CBB-AA61-19644EC18A42}">
      <dgm:prSet phldrT="[Text]" custT="1"/>
      <dgm:spPr>
        <a:xfrm>
          <a:off x="3409467" y="1629846"/>
          <a:ext cx="1209253" cy="1076776"/>
        </a:xfrm>
        <a:prstGeom prst="ellipse">
          <a:avLst/>
        </a:prstGeom>
        <a:solidFill>
          <a:schemeClr val="accent1">
            <a:lumMod val="40000"/>
            <a:lumOff val="60000"/>
          </a:schemeClr>
        </a:solidFill>
      </dgm:spPr>
      <dgm:t>
        <a:bodyPr/>
        <a:lstStyle/>
        <a:p>
          <a:r>
            <a:rPr lang="de-DE" sz="1100" b="1" baseline="0" dirty="0" smtClean="0">
              <a:solidFill>
                <a:schemeClr val="tx1"/>
              </a:solidFill>
              <a:latin typeface="Arial" panose="020B0604020202020204" pitchFamily="34" charset="0"/>
              <a:ea typeface="+mn-ea"/>
              <a:cs typeface="Arial" panose="020B0604020202020204" pitchFamily="34" charset="0"/>
            </a:rPr>
            <a:t>Recherchieren</a:t>
          </a:r>
          <a:endParaRPr lang="de-DE" sz="1100" b="1" baseline="0" dirty="0">
            <a:solidFill>
              <a:schemeClr val="tx1"/>
            </a:solidFill>
            <a:latin typeface="Arial" panose="020B0604020202020204" pitchFamily="34" charset="0"/>
            <a:ea typeface="+mn-ea"/>
            <a:cs typeface="Arial" panose="020B0604020202020204" pitchFamily="34" charset="0"/>
          </a:endParaRPr>
        </a:p>
      </dgm:t>
    </dgm:pt>
    <dgm:pt modelId="{5BC11FD4-4CC8-4D43-B3FD-02ECAC288FE3}" type="parTrans" cxnId="{FE516282-E0D4-41DD-A65F-4B68393F4321}">
      <dgm:prSet/>
      <dgm:spPr/>
      <dgm:t>
        <a:bodyPr/>
        <a:lstStyle/>
        <a:p>
          <a:endParaRPr lang="de-DE"/>
        </a:p>
      </dgm:t>
    </dgm:pt>
    <dgm:pt modelId="{216A6B89-39B3-4497-B008-4EE5D5F07D83}" type="sibTrans" cxnId="{FE516282-E0D4-41DD-A65F-4B68393F4321}">
      <dgm:prSet/>
      <dgm:spPr>
        <a:xfrm>
          <a:off x="1460469" y="495743"/>
          <a:ext cx="2634257" cy="2634257"/>
        </a:xfrm>
        <a:prstGeom prst="blockArc">
          <a:avLst>
            <a:gd name="adj1" fmla="val 962062"/>
            <a:gd name="adj2" fmla="val 10039728"/>
            <a:gd name="adj3" fmla="val 4644"/>
          </a:avLst>
        </a:prstGeom>
      </dgm:spPr>
      <dgm:t>
        <a:bodyPr/>
        <a:lstStyle/>
        <a:p>
          <a:endParaRPr lang="de-DE"/>
        </a:p>
      </dgm:t>
    </dgm:pt>
    <dgm:pt modelId="{F86567DA-B087-4C39-AB91-30DFFC2BD2A5}">
      <dgm:prSet phldrT="[Text]" custT="1"/>
      <dgm:spPr>
        <a:xfrm>
          <a:off x="970099" y="1612680"/>
          <a:ext cx="1104571" cy="964806"/>
        </a:xfrm>
        <a:prstGeom prst="ellipse">
          <a:avLst/>
        </a:prstGeom>
        <a:solidFill>
          <a:schemeClr val="accent4">
            <a:lumMod val="60000"/>
            <a:lumOff val="40000"/>
          </a:schemeClr>
        </a:solidFill>
      </dgm:spPr>
      <dgm:t>
        <a:bodyPr/>
        <a:lstStyle/>
        <a:p>
          <a:r>
            <a:rPr lang="de-DE" sz="1100" b="1" baseline="0" dirty="0" smtClean="0">
              <a:solidFill>
                <a:schemeClr val="tx1"/>
              </a:solidFill>
              <a:latin typeface="Arial" panose="020B0604020202020204" pitchFamily="34" charset="0"/>
              <a:ea typeface="+mn-ea"/>
              <a:cs typeface="Arial" panose="020B0604020202020204" pitchFamily="34" charset="0"/>
            </a:rPr>
            <a:t>Nacharbeiten</a:t>
          </a:r>
          <a:endParaRPr lang="de-DE" sz="1100" b="1" baseline="0" dirty="0">
            <a:solidFill>
              <a:schemeClr val="tx1"/>
            </a:solidFill>
            <a:latin typeface="Arial" panose="020B0604020202020204" pitchFamily="34" charset="0"/>
            <a:ea typeface="+mn-ea"/>
            <a:cs typeface="Arial" panose="020B0604020202020204" pitchFamily="34" charset="0"/>
          </a:endParaRPr>
        </a:p>
      </dgm:t>
    </dgm:pt>
    <dgm:pt modelId="{3E5F6E5A-FFB9-4814-8255-C6F4F9E7004A}" type="parTrans" cxnId="{4234251A-76B8-4B6D-9156-F7891BDD7793}">
      <dgm:prSet/>
      <dgm:spPr/>
      <dgm:t>
        <a:bodyPr/>
        <a:lstStyle/>
        <a:p>
          <a:endParaRPr lang="de-DE"/>
        </a:p>
      </dgm:t>
    </dgm:pt>
    <dgm:pt modelId="{8F1D1FE5-4C21-4F83-9809-269C9CD873AE}" type="sibTrans" cxnId="{4234251A-76B8-4B6D-9156-F7891BDD7793}">
      <dgm:prSet/>
      <dgm:spPr>
        <a:xfrm>
          <a:off x="1440807" y="419321"/>
          <a:ext cx="2634257" cy="2634257"/>
        </a:xfrm>
        <a:prstGeom prst="blockArc">
          <a:avLst>
            <a:gd name="adj1" fmla="val 9828839"/>
            <a:gd name="adj2" fmla="val 16090676"/>
            <a:gd name="adj3" fmla="val 4644"/>
          </a:avLst>
        </a:prstGeom>
      </dgm:spPr>
      <dgm:t>
        <a:bodyPr/>
        <a:lstStyle/>
        <a:p>
          <a:endParaRPr lang="de-DE"/>
        </a:p>
      </dgm:t>
    </dgm:pt>
    <dgm:pt modelId="{64DF4187-0C48-4A49-9AFA-7F7144C0DEC1}">
      <dgm:prSet/>
      <dgm:spPr/>
      <dgm:t>
        <a:bodyPr/>
        <a:lstStyle/>
        <a:p>
          <a:endParaRPr lang="de-DE" dirty="0"/>
        </a:p>
      </dgm:t>
    </dgm:pt>
    <dgm:pt modelId="{50AB2055-4534-4ECA-9B45-391F9B839C01}" type="parTrans" cxnId="{8F559AB6-9345-4CD5-8810-134E64B1C714}">
      <dgm:prSet/>
      <dgm:spPr/>
      <dgm:t>
        <a:bodyPr/>
        <a:lstStyle/>
        <a:p>
          <a:endParaRPr lang="de-DE"/>
        </a:p>
      </dgm:t>
    </dgm:pt>
    <dgm:pt modelId="{42F5C61F-CD96-488A-9429-929D01292F0D}" type="sibTrans" cxnId="{8F559AB6-9345-4CD5-8810-134E64B1C714}">
      <dgm:prSet/>
      <dgm:spPr/>
      <dgm:t>
        <a:bodyPr/>
        <a:lstStyle/>
        <a:p>
          <a:endParaRPr lang="de-DE"/>
        </a:p>
      </dgm:t>
    </dgm:pt>
    <dgm:pt modelId="{8AD86DA7-BB1C-4B3B-88BA-0937688186CF}" type="pres">
      <dgm:prSet presAssocID="{705F3E57-77C5-4A24-B913-116A94B20182}" presName="Name0" presStyleCnt="0">
        <dgm:presLayoutVars>
          <dgm:chMax val="1"/>
          <dgm:dir/>
          <dgm:animLvl val="ctr"/>
          <dgm:resizeHandles val="exact"/>
        </dgm:presLayoutVars>
      </dgm:prSet>
      <dgm:spPr/>
      <dgm:t>
        <a:bodyPr/>
        <a:lstStyle/>
        <a:p>
          <a:endParaRPr lang="de-DE"/>
        </a:p>
      </dgm:t>
    </dgm:pt>
    <dgm:pt modelId="{1BDB23FE-59BE-41BD-9A3D-78FF7DE6FDA4}" type="pres">
      <dgm:prSet presAssocID="{8F6D8FAF-7253-4F60-A432-F1B94D3C3E69}" presName="centerShape" presStyleLbl="node0" presStyleIdx="0" presStyleCnt="1" custLinFactNeighborX="914" custLinFactNeighborY="7684"/>
      <dgm:spPr/>
      <dgm:t>
        <a:bodyPr/>
        <a:lstStyle/>
        <a:p>
          <a:endParaRPr lang="de-DE"/>
        </a:p>
      </dgm:t>
    </dgm:pt>
    <dgm:pt modelId="{B2CF3102-7346-4471-8282-48693CE4D7C8}" type="pres">
      <dgm:prSet presAssocID="{86279C1A-2BC9-4EF2-83BF-1153F0EC854C}" presName="node" presStyleLbl="node1" presStyleIdx="0" presStyleCnt="3" custScaleX="136163" custScaleY="134130" custRadScaleRad="91726" custRadScaleInc="2851">
        <dgm:presLayoutVars>
          <dgm:bulletEnabled val="1"/>
        </dgm:presLayoutVars>
      </dgm:prSet>
      <dgm:spPr/>
      <dgm:t>
        <a:bodyPr/>
        <a:lstStyle/>
        <a:p>
          <a:endParaRPr lang="de-DE"/>
        </a:p>
      </dgm:t>
    </dgm:pt>
    <dgm:pt modelId="{E4581F61-5189-42B9-913E-1663AFFA17D4}" type="pres">
      <dgm:prSet presAssocID="{86279C1A-2BC9-4EF2-83BF-1153F0EC854C}" presName="dummy" presStyleCnt="0"/>
      <dgm:spPr/>
      <dgm:t>
        <a:bodyPr/>
        <a:lstStyle/>
        <a:p>
          <a:endParaRPr lang="de-DE"/>
        </a:p>
      </dgm:t>
    </dgm:pt>
    <dgm:pt modelId="{BB9E974F-70BB-44A1-801D-23D8FAA53438}" type="pres">
      <dgm:prSet presAssocID="{23960D01-3E37-4D77-91CA-9CB12EB4B3ED}" presName="sibTrans" presStyleLbl="sibTrans2D1" presStyleIdx="0" presStyleCnt="3"/>
      <dgm:spPr/>
      <dgm:t>
        <a:bodyPr/>
        <a:lstStyle/>
        <a:p>
          <a:endParaRPr lang="de-DE"/>
        </a:p>
      </dgm:t>
    </dgm:pt>
    <dgm:pt modelId="{3ED4DC82-ECDD-402D-8423-BC66881D376F}" type="pres">
      <dgm:prSet presAssocID="{172C5A7B-CF6A-4CBB-AA61-19644EC18A42}" presName="node" presStyleLbl="node1" presStyleIdx="1" presStyleCnt="3" custScaleX="156753" custScaleY="134623" custRadScaleRad="114256" custRadScaleInc="-3347">
        <dgm:presLayoutVars>
          <dgm:bulletEnabled val="1"/>
        </dgm:presLayoutVars>
      </dgm:prSet>
      <dgm:spPr/>
      <dgm:t>
        <a:bodyPr/>
        <a:lstStyle/>
        <a:p>
          <a:endParaRPr lang="de-DE"/>
        </a:p>
      </dgm:t>
    </dgm:pt>
    <dgm:pt modelId="{197DEC0B-5AAA-41C0-A566-E2F6EF78C067}" type="pres">
      <dgm:prSet presAssocID="{172C5A7B-CF6A-4CBB-AA61-19644EC18A42}" presName="dummy" presStyleCnt="0"/>
      <dgm:spPr/>
      <dgm:t>
        <a:bodyPr/>
        <a:lstStyle/>
        <a:p>
          <a:endParaRPr lang="de-DE"/>
        </a:p>
      </dgm:t>
    </dgm:pt>
    <dgm:pt modelId="{5906C9B9-74EB-4DEE-9519-91C3666BBDCC}" type="pres">
      <dgm:prSet presAssocID="{216A6B89-39B3-4497-B008-4EE5D5F07D83}" presName="sibTrans" presStyleLbl="sibTrans2D1" presStyleIdx="1" presStyleCnt="3"/>
      <dgm:spPr/>
      <dgm:t>
        <a:bodyPr/>
        <a:lstStyle/>
        <a:p>
          <a:endParaRPr lang="de-DE"/>
        </a:p>
      </dgm:t>
    </dgm:pt>
    <dgm:pt modelId="{FF915C24-42DC-4816-9C83-3A841B3E611D}" type="pres">
      <dgm:prSet presAssocID="{F86567DA-B087-4C39-AB91-30DFFC2BD2A5}" presName="node" presStyleLbl="node1" presStyleIdx="2" presStyleCnt="3" custScaleX="151767" custScaleY="145071" custRadScaleRad="111496" custRadScaleInc="-966">
        <dgm:presLayoutVars>
          <dgm:bulletEnabled val="1"/>
        </dgm:presLayoutVars>
      </dgm:prSet>
      <dgm:spPr/>
      <dgm:t>
        <a:bodyPr/>
        <a:lstStyle/>
        <a:p>
          <a:endParaRPr lang="de-DE"/>
        </a:p>
      </dgm:t>
    </dgm:pt>
    <dgm:pt modelId="{59A66887-E697-47B7-BBE2-7546201AA9C0}" type="pres">
      <dgm:prSet presAssocID="{F86567DA-B087-4C39-AB91-30DFFC2BD2A5}" presName="dummy" presStyleCnt="0"/>
      <dgm:spPr/>
      <dgm:t>
        <a:bodyPr/>
        <a:lstStyle/>
        <a:p>
          <a:endParaRPr lang="de-DE"/>
        </a:p>
      </dgm:t>
    </dgm:pt>
    <dgm:pt modelId="{EE5D35DB-C035-42B3-B4F9-DFDDDAF4CD9C}" type="pres">
      <dgm:prSet presAssocID="{8F1D1FE5-4C21-4F83-9809-269C9CD873AE}" presName="sibTrans" presStyleLbl="sibTrans2D1" presStyleIdx="2" presStyleCnt="3"/>
      <dgm:spPr/>
      <dgm:t>
        <a:bodyPr/>
        <a:lstStyle/>
        <a:p>
          <a:endParaRPr lang="de-DE"/>
        </a:p>
      </dgm:t>
    </dgm:pt>
  </dgm:ptLst>
  <dgm:cxnLst>
    <dgm:cxn modelId="{37C1DC6D-4B88-44ED-8D0F-F7A3E2CD3CD0}" type="presOf" srcId="{216A6B89-39B3-4497-B008-4EE5D5F07D83}" destId="{5906C9B9-74EB-4DEE-9519-91C3666BBDCC}" srcOrd="0" destOrd="0" presId="urn:microsoft.com/office/officeart/2005/8/layout/radial6"/>
    <dgm:cxn modelId="{34FB13B9-304F-4BEB-A2BC-8D6F807EE68F}" type="presOf" srcId="{86279C1A-2BC9-4EF2-83BF-1153F0EC854C}" destId="{B2CF3102-7346-4471-8282-48693CE4D7C8}" srcOrd="0" destOrd="0" presId="urn:microsoft.com/office/officeart/2005/8/layout/radial6"/>
    <dgm:cxn modelId="{8D5C8408-2FC1-41CE-9B2F-D22041045A68}" srcId="{705F3E57-77C5-4A24-B913-116A94B20182}" destId="{8F6D8FAF-7253-4F60-A432-F1B94D3C3E69}" srcOrd="0" destOrd="0" parTransId="{6FCDBC28-C4D6-44BB-B798-BB88C72C222C}" sibTransId="{3B6CF3C7-F875-4BBD-83CF-244BB4F68260}"/>
    <dgm:cxn modelId="{8F559AB6-9345-4CD5-8810-134E64B1C714}" srcId="{705F3E57-77C5-4A24-B913-116A94B20182}" destId="{64DF4187-0C48-4A49-9AFA-7F7144C0DEC1}" srcOrd="1" destOrd="0" parTransId="{50AB2055-4534-4ECA-9B45-391F9B839C01}" sibTransId="{42F5C61F-CD96-488A-9429-929D01292F0D}"/>
    <dgm:cxn modelId="{4234251A-76B8-4B6D-9156-F7891BDD7793}" srcId="{8F6D8FAF-7253-4F60-A432-F1B94D3C3E69}" destId="{F86567DA-B087-4C39-AB91-30DFFC2BD2A5}" srcOrd="2" destOrd="0" parTransId="{3E5F6E5A-FFB9-4814-8255-C6F4F9E7004A}" sibTransId="{8F1D1FE5-4C21-4F83-9809-269C9CD873AE}"/>
    <dgm:cxn modelId="{3F6EEE57-8751-425D-9FDD-B4162A7DCE1D}" type="presOf" srcId="{172C5A7B-CF6A-4CBB-AA61-19644EC18A42}" destId="{3ED4DC82-ECDD-402D-8423-BC66881D376F}" srcOrd="0" destOrd="0" presId="urn:microsoft.com/office/officeart/2005/8/layout/radial6"/>
    <dgm:cxn modelId="{0B6FC1E0-1853-45BA-BC11-7CC2343BD206}" srcId="{8F6D8FAF-7253-4F60-A432-F1B94D3C3E69}" destId="{86279C1A-2BC9-4EF2-83BF-1153F0EC854C}" srcOrd="0" destOrd="0" parTransId="{02D6C69B-3ED5-477E-AF25-2172DB10ED4C}" sibTransId="{23960D01-3E37-4D77-91CA-9CB12EB4B3ED}"/>
    <dgm:cxn modelId="{D8CB6670-01F0-4DD9-9A7B-8B311E286B90}" type="presOf" srcId="{8F1D1FE5-4C21-4F83-9809-269C9CD873AE}" destId="{EE5D35DB-C035-42B3-B4F9-DFDDDAF4CD9C}" srcOrd="0" destOrd="0" presId="urn:microsoft.com/office/officeart/2005/8/layout/radial6"/>
    <dgm:cxn modelId="{128D0733-7D53-4737-ABB1-6824111733F0}" type="presOf" srcId="{705F3E57-77C5-4A24-B913-116A94B20182}" destId="{8AD86DA7-BB1C-4B3B-88BA-0937688186CF}" srcOrd="0" destOrd="0" presId="urn:microsoft.com/office/officeart/2005/8/layout/radial6"/>
    <dgm:cxn modelId="{B20AE598-0134-4314-9E05-242E0DD366E6}" type="presOf" srcId="{F86567DA-B087-4C39-AB91-30DFFC2BD2A5}" destId="{FF915C24-42DC-4816-9C83-3A841B3E611D}" srcOrd="0" destOrd="0" presId="urn:microsoft.com/office/officeart/2005/8/layout/radial6"/>
    <dgm:cxn modelId="{FE516282-E0D4-41DD-A65F-4B68393F4321}" srcId="{8F6D8FAF-7253-4F60-A432-F1B94D3C3E69}" destId="{172C5A7B-CF6A-4CBB-AA61-19644EC18A42}" srcOrd="1" destOrd="0" parTransId="{5BC11FD4-4CC8-4D43-B3FD-02ECAC288FE3}" sibTransId="{216A6B89-39B3-4497-B008-4EE5D5F07D83}"/>
    <dgm:cxn modelId="{7D1A4B5A-3A29-4093-9484-EA3FD29E5A97}" type="presOf" srcId="{8F6D8FAF-7253-4F60-A432-F1B94D3C3E69}" destId="{1BDB23FE-59BE-41BD-9A3D-78FF7DE6FDA4}" srcOrd="0" destOrd="0" presId="urn:microsoft.com/office/officeart/2005/8/layout/radial6"/>
    <dgm:cxn modelId="{2478CD55-FEF4-416F-9626-4151367399A3}" type="presOf" srcId="{23960D01-3E37-4D77-91CA-9CB12EB4B3ED}" destId="{BB9E974F-70BB-44A1-801D-23D8FAA53438}" srcOrd="0" destOrd="0" presId="urn:microsoft.com/office/officeart/2005/8/layout/radial6"/>
    <dgm:cxn modelId="{CFB0475F-E78A-4493-BD63-47390DC4A72F}" type="presParOf" srcId="{8AD86DA7-BB1C-4B3B-88BA-0937688186CF}" destId="{1BDB23FE-59BE-41BD-9A3D-78FF7DE6FDA4}" srcOrd="0" destOrd="0" presId="urn:microsoft.com/office/officeart/2005/8/layout/radial6"/>
    <dgm:cxn modelId="{46F47B7B-7E72-4858-AB85-45713B278DE9}" type="presParOf" srcId="{8AD86DA7-BB1C-4B3B-88BA-0937688186CF}" destId="{B2CF3102-7346-4471-8282-48693CE4D7C8}" srcOrd="1" destOrd="0" presId="urn:microsoft.com/office/officeart/2005/8/layout/radial6"/>
    <dgm:cxn modelId="{2600CA36-7FEB-4A44-943E-16F4D7EAC236}" type="presParOf" srcId="{8AD86DA7-BB1C-4B3B-88BA-0937688186CF}" destId="{E4581F61-5189-42B9-913E-1663AFFA17D4}" srcOrd="2" destOrd="0" presId="urn:microsoft.com/office/officeart/2005/8/layout/radial6"/>
    <dgm:cxn modelId="{99079523-FB2D-4DB3-855A-5DFB11C1AD6B}" type="presParOf" srcId="{8AD86DA7-BB1C-4B3B-88BA-0937688186CF}" destId="{BB9E974F-70BB-44A1-801D-23D8FAA53438}" srcOrd="3" destOrd="0" presId="urn:microsoft.com/office/officeart/2005/8/layout/radial6"/>
    <dgm:cxn modelId="{483CC3EE-179E-4218-92A3-937F8D0652FD}" type="presParOf" srcId="{8AD86DA7-BB1C-4B3B-88BA-0937688186CF}" destId="{3ED4DC82-ECDD-402D-8423-BC66881D376F}" srcOrd="4" destOrd="0" presId="urn:microsoft.com/office/officeart/2005/8/layout/radial6"/>
    <dgm:cxn modelId="{254FC9BB-272C-4A0B-A3D8-5CC816252214}" type="presParOf" srcId="{8AD86DA7-BB1C-4B3B-88BA-0937688186CF}" destId="{197DEC0B-5AAA-41C0-A566-E2F6EF78C067}" srcOrd="5" destOrd="0" presId="urn:microsoft.com/office/officeart/2005/8/layout/radial6"/>
    <dgm:cxn modelId="{F8DE8A8B-9C52-4CC5-A704-2E57B15F705C}" type="presParOf" srcId="{8AD86DA7-BB1C-4B3B-88BA-0937688186CF}" destId="{5906C9B9-74EB-4DEE-9519-91C3666BBDCC}" srcOrd="6" destOrd="0" presId="urn:microsoft.com/office/officeart/2005/8/layout/radial6"/>
    <dgm:cxn modelId="{5D01F38C-C1C5-4862-8954-F53D9E6C9F3D}" type="presParOf" srcId="{8AD86DA7-BB1C-4B3B-88BA-0937688186CF}" destId="{FF915C24-42DC-4816-9C83-3A841B3E611D}" srcOrd="7" destOrd="0" presId="urn:microsoft.com/office/officeart/2005/8/layout/radial6"/>
    <dgm:cxn modelId="{3DF5CC27-8CFF-463D-8B81-126F5771DF92}" type="presParOf" srcId="{8AD86DA7-BB1C-4B3B-88BA-0937688186CF}" destId="{59A66887-E697-47B7-BBE2-7546201AA9C0}" srcOrd="8" destOrd="0" presId="urn:microsoft.com/office/officeart/2005/8/layout/radial6"/>
    <dgm:cxn modelId="{D0A72F82-C5E7-4A23-810A-1BFF0CB12C33}" type="presParOf" srcId="{8AD86DA7-BB1C-4B3B-88BA-0937688186CF}" destId="{EE5D35DB-C035-42B3-B4F9-DFDDDAF4CD9C}" srcOrd="9"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6A62C2-70AA-4E90-A7A3-A4F3794D54E4}" type="doc">
      <dgm:prSet loTypeId="urn:microsoft.com/office/officeart/2008/layout/AlternatingHexagons" loCatId="list" qsTypeId="urn:microsoft.com/office/officeart/2005/8/quickstyle/simple1" qsCatId="simple" csTypeId="urn:microsoft.com/office/officeart/2005/8/colors/accent3_4" csCatId="accent3" phldr="1"/>
      <dgm:spPr/>
      <dgm:t>
        <a:bodyPr/>
        <a:lstStyle/>
        <a:p>
          <a:endParaRPr lang="de-DE"/>
        </a:p>
      </dgm:t>
    </dgm:pt>
    <dgm:pt modelId="{9ADDBAAF-E3F8-4908-A5D7-6E5D1E98EF2F}">
      <dgm:prSet phldrT="[Text]" custT="1"/>
      <dgm:spPr>
        <a:xfrm rot="5400000">
          <a:off x="4329586" y="-160313"/>
          <a:ext cx="718181" cy="1080271"/>
        </a:xfrm>
        <a:prstGeom prst="hexagon">
          <a:avLst>
            <a:gd name="adj" fmla="val 25000"/>
            <a:gd name="vf" fmla="val 115470"/>
          </a:avLst>
        </a:prstGeom>
        <a:solidFill>
          <a:schemeClr val="accent3">
            <a:lumMod val="40000"/>
            <a:lumOff val="60000"/>
          </a:schemeClr>
        </a:solidFill>
      </dgm:spPr>
      <dgm:t>
        <a:bodyPr/>
        <a:lstStyle/>
        <a:p>
          <a:r>
            <a:rPr lang="de-DE" sz="1000" b="1" dirty="0" smtClean="0">
              <a:solidFill>
                <a:schemeClr val="tx1"/>
              </a:solidFill>
              <a:latin typeface="Arial" panose="020B0604020202020204" pitchFamily="34" charset="0"/>
              <a:ea typeface="+mn-ea"/>
              <a:cs typeface="Arial" panose="020B0604020202020204" pitchFamily="34" charset="0"/>
            </a:rPr>
            <a:t>gezielter, selbstgesteuerter Abruf d. Informationen </a:t>
          </a:r>
          <a:endParaRPr lang="de-DE" sz="1000" b="1" dirty="0">
            <a:solidFill>
              <a:schemeClr val="tx1"/>
            </a:solidFill>
            <a:latin typeface="Arial" panose="020B0604020202020204" pitchFamily="34" charset="0"/>
            <a:ea typeface="+mn-ea"/>
            <a:cs typeface="Arial" panose="020B0604020202020204" pitchFamily="34" charset="0"/>
          </a:endParaRPr>
        </a:p>
      </dgm:t>
    </dgm:pt>
    <dgm:pt modelId="{3A3B0D62-ABF5-4019-B7B7-820C9781BD88}" type="parTrans" cxnId="{B29EB29A-A04B-42B3-87D5-AB466D8AAB9C}">
      <dgm:prSet/>
      <dgm:spPr/>
      <dgm:t>
        <a:bodyPr/>
        <a:lstStyle/>
        <a:p>
          <a:endParaRPr lang="de-DE"/>
        </a:p>
      </dgm:t>
    </dgm:pt>
    <dgm:pt modelId="{28B21B6B-974B-4BFF-8B0F-56FA384710B8}" type="sibTrans" cxnId="{B29EB29A-A04B-42B3-87D5-AB466D8AAB9C}">
      <dgm:prSet/>
      <dgm:spPr>
        <a:xfrm rot="5400000">
          <a:off x="3654524" y="209498"/>
          <a:ext cx="477626" cy="480645"/>
        </a:xfrm>
        <a:prstGeom prst="hexagon">
          <a:avLst>
            <a:gd name="adj" fmla="val 25000"/>
            <a:gd name="vf" fmla="val 115470"/>
          </a:avLst>
        </a:prstGeom>
      </dgm:spPr>
      <dgm:t>
        <a:bodyPr/>
        <a:lstStyle/>
        <a:p>
          <a:endParaRPr lang="de-DE">
            <a:solidFill>
              <a:sysClr val="window" lastClr="FFFFFF"/>
            </a:solidFill>
            <a:latin typeface="Calibri" panose="020F0502020204030204"/>
            <a:ea typeface="+mn-ea"/>
            <a:cs typeface="+mn-cs"/>
          </a:endParaRPr>
        </a:p>
      </dgm:t>
    </dgm:pt>
    <dgm:pt modelId="{FF1F052A-55F0-400E-B948-18C22BD4B512}">
      <dgm:prSet phldrT="[Text]" custT="1"/>
      <dgm:spPr>
        <a:xfrm rot="5400000">
          <a:off x="3725822" y="1496645"/>
          <a:ext cx="651964" cy="789069"/>
        </a:xfrm>
        <a:prstGeom prst="hexagon">
          <a:avLst>
            <a:gd name="adj" fmla="val 25000"/>
            <a:gd name="vf" fmla="val 115470"/>
          </a:avLst>
        </a:prstGeom>
        <a:solidFill>
          <a:schemeClr val="accent3">
            <a:lumMod val="40000"/>
            <a:lumOff val="60000"/>
          </a:schemeClr>
        </a:solidFill>
      </dgm:spPr>
      <dgm:t>
        <a:bodyPr/>
        <a:lstStyle/>
        <a:p>
          <a:r>
            <a:rPr lang="de-DE" sz="1000" b="1" dirty="0" smtClean="0">
              <a:solidFill>
                <a:schemeClr val="tx1"/>
              </a:solidFill>
              <a:latin typeface="Arial" panose="020B0604020202020204" pitchFamily="34" charset="0"/>
              <a:ea typeface="+mn-ea"/>
              <a:cs typeface="Arial" panose="020B0604020202020204" pitchFamily="34" charset="0"/>
            </a:rPr>
            <a:t>Orts- und Zeitflexibilität</a:t>
          </a:r>
          <a:endParaRPr lang="de-DE" sz="1000" b="1" dirty="0">
            <a:solidFill>
              <a:schemeClr val="tx1"/>
            </a:solidFill>
            <a:latin typeface="Arial" panose="020B0604020202020204" pitchFamily="34" charset="0"/>
            <a:ea typeface="+mn-ea"/>
            <a:cs typeface="Arial" panose="020B0604020202020204" pitchFamily="34" charset="0"/>
          </a:endParaRPr>
        </a:p>
      </dgm:t>
    </dgm:pt>
    <dgm:pt modelId="{678786B9-0AF5-412A-A96D-222FA4BFB342}" type="parTrans" cxnId="{57675683-C8BA-4B10-A37F-85495F505CF5}">
      <dgm:prSet/>
      <dgm:spPr/>
      <dgm:t>
        <a:bodyPr/>
        <a:lstStyle/>
        <a:p>
          <a:endParaRPr lang="de-DE"/>
        </a:p>
      </dgm:t>
    </dgm:pt>
    <dgm:pt modelId="{1DB9415F-A467-4A87-AA18-280F251CEFB7}" type="sibTrans" cxnId="{57675683-C8BA-4B10-A37F-85495F505CF5}">
      <dgm:prSet/>
      <dgm:spPr>
        <a:xfrm rot="5400000">
          <a:off x="4519700" y="1690896"/>
          <a:ext cx="356187" cy="433844"/>
        </a:xfrm>
        <a:prstGeom prst="hexagon">
          <a:avLst>
            <a:gd name="adj" fmla="val 25000"/>
            <a:gd name="vf" fmla="val 115470"/>
          </a:avLst>
        </a:prstGeom>
      </dgm:spPr>
      <dgm:t>
        <a:bodyPr/>
        <a:lstStyle/>
        <a:p>
          <a:endParaRPr lang="de-DE">
            <a:solidFill>
              <a:sysClr val="window" lastClr="FFFFFF"/>
            </a:solidFill>
            <a:latin typeface="Calibri" panose="020F0502020204030204"/>
            <a:ea typeface="+mn-ea"/>
            <a:cs typeface="+mn-cs"/>
          </a:endParaRPr>
        </a:p>
      </dgm:t>
    </dgm:pt>
    <dgm:pt modelId="{10085312-5C83-4BC1-B3F6-EB0E50A4F5C8}">
      <dgm:prSet phldrT="[Text]" custT="1"/>
      <dgm:spPr>
        <a:xfrm rot="5400000">
          <a:off x="3704930" y="2458798"/>
          <a:ext cx="578310" cy="1022869"/>
        </a:xfrm>
        <a:prstGeom prst="hexagon">
          <a:avLst>
            <a:gd name="adj" fmla="val 25000"/>
            <a:gd name="vf" fmla="val 115470"/>
          </a:avLst>
        </a:prstGeom>
        <a:solidFill>
          <a:schemeClr val="accent3">
            <a:lumMod val="40000"/>
            <a:lumOff val="60000"/>
          </a:schemeClr>
        </a:solidFill>
      </dgm:spPr>
      <dgm:t>
        <a:bodyPr/>
        <a:lstStyle/>
        <a:p>
          <a:r>
            <a:rPr lang="de-DE" sz="1000" b="1" dirty="0" smtClean="0">
              <a:solidFill>
                <a:schemeClr val="tx1"/>
              </a:solidFill>
              <a:latin typeface="Arial" panose="020B0604020202020204" pitchFamily="34" charset="0"/>
              <a:ea typeface="+mn-ea"/>
              <a:cs typeface="Arial" panose="020B0604020202020204" pitchFamily="34" charset="0"/>
            </a:rPr>
            <a:t>Erwerb u. Verbesserung der Medienkompetenz</a:t>
          </a:r>
          <a:endParaRPr lang="de-DE" sz="1000" b="1" dirty="0">
            <a:solidFill>
              <a:schemeClr val="tx1"/>
            </a:solidFill>
            <a:latin typeface="Arial" panose="020B0604020202020204" pitchFamily="34" charset="0"/>
            <a:ea typeface="+mn-ea"/>
            <a:cs typeface="Arial" panose="020B0604020202020204" pitchFamily="34" charset="0"/>
          </a:endParaRPr>
        </a:p>
      </dgm:t>
    </dgm:pt>
    <dgm:pt modelId="{6D652C48-6276-48DD-B25C-4A9CF7D37A0D}" type="parTrans" cxnId="{586F69F1-5D37-45C0-9F8B-A8A6431D0887}">
      <dgm:prSet/>
      <dgm:spPr/>
      <dgm:t>
        <a:bodyPr/>
        <a:lstStyle/>
        <a:p>
          <a:endParaRPr lang="de-DE"/>
        </a:p>
      </dgm:t>
    </dgm:pt>
    <dgm:pt modelId="{F92BB785-1CAB-4DD3-8043-FC6F7CFEE5A6}" type="sibTrans" cxnId="{586F69F1-5D37-45C0-9F8B-A8A6431D0887}">
      <dgm:prSet/>
      <dgm:spPr>
        <a:xfrm rot="5400000">
          <a:off x="4584893" y="2764420"/>
          <a:ext cx="359934" cy="428662"/>
        </a:xfrm>
        <a:prstGeom prst="hexagon">
          <a:avLst>
            <a:gd name="adj" fmla="val 25000"/>
            <a:gd name="vf" fmla="val 115470"/>
          </a:avLst>
        </a:prstGeom>
      </dgm:spPr>
      <dgm:t>
        <a:bodyPr/>
        <a:lstStyle/>
        <a:p>
          <a:endParaRPr lang="de-DE">
            <a:solidFill>
              <a:sysClr val="window" lastClr="FFFFFF"/>
            </a:solidFill>
            <a:latin typeface="Calibri" panose="020F0502020204030204"/>
            <a:ea typeface="+mn-ea"/>
            <a:cs typeface="+mn-cs"/>
          </a:endParaRPr>
        </a:p>
      </dgm:t>
    </dgm:pt>
    <dgm:pt modelId="{3B09A9FF-A85D-4FC1-ADCA-C323959FC51F}">
      <dgm:prSet custT="1"/>
      <dgm:spPr>
        <a:xfrm rot="5400000">
          <a:off x="4274644" y="1009422"/>
          <a:ext cx="578310" cy="804098"/>
        </a:xfrm>
        <a:prstGeom prst="hexagon">
          <a:avLst>
            <a:gd name="adj" fmla="val 25000"/>
            <a:gd name="vf" fmla="val 115470"/>
          </a:avLst>
        </a:prstGeom>
        <a:solidFill>
          <a:schemeClr val="accent3">
            <a:lumMod val="40000"/>
            <a:lumOff val="60000"/>
          </a:schemeClr>
        </a:solidFill>
      </dgm:spPr>
      <dgm:t>
        <a:bodyPr/>
        <a:lstStyle/>
        <a:p>
          <a:r>
            <a:rPr lang="de-DE" sz="1000" b="1" dirty="0" smtClean="0">
              <a:solidFill>
                <a:schemeClr val="tx1"/>
              </a:solidFill>
              <a:latin typeface="Arial" panose="020B0604020202020204" pitchFamily="34" charset="0"/>
              <a:ea typeface="+mn-ea"/>
              <a:cs typeface="Arial" panose="020B0604020202020204" pitchFamily="34" charset="0"/>
            </a:rPr>
            <a:t>Aufbereitung v. Informationen</a:t>
          </a:r>
          <a:endParaRPr lang="de-DE" sz="1000" b="1" dirty="0">
            <a:solidFill>
              <a:schemeClr val="tx1"/>
            </a:solidFill>
            <a:latin typeface="Arial" panose="020B0604020202020204" pitchFamily="34" charset="0"/>
            <a:ea typeface="+mn-ea"/>
            <a:cs typeface="Arial" panose="020B0604020202020204" pitchFamily="34" charset="0"/>
          </a:endParaRPr>
        </a:p>
      </dgm:t>
    </dgm:pt>
    <dgm:pt modelId="{B1695374-D71C-4AEC-9C19-22663C126B1C}" type="parTrans" cxnId="{33BEB41D-0C60-491E-A2CF-D1C5FD948769}">
      <dgm:prSet/>
      <dgm:spPr/>
      <dgm:t>
        <a:bodyPr/>
        <a:lstStyle/>
        <a:p>
          <a:endParaRPr lang="de-DE"/>
        </a:p>
      </dgm:t>
    </dgm:pt>
    <dgm:pt modelId="{9532A191-FCB3-4EF8-8D2A-2D51D226E42F}" type="sibTrans" cxnId="{33BEB41D-0C60-491E-A2CF-D1C5FD948769}">
      <dgm:prSet/>
      <dgm:spPr>
        <a:xfrm rot="5400000">
          <a:off x="3685996" y="1207108"/>
          <a:ext cx="395021" cy="409085"/>
        </a:xfrm>
        <a:prstGeom prst="hexagon">
          <a:avLst>
            <a:gd name="adj" fmla="val 25000"/>
            <a:gd name="vf" fmla="val 115470"/>
          </a:avLst>
        </a:prstGeom>
      </dgm:spPr>
      <dgm:t>
        <a:bodyPr/>
        <a:lstStyle/>
        <a:p>
          <a:endParaRPr lang="de-DE">
            <a:solidFill>
              <a:sysClr val="window" lastClr="FFFFFF"/>
            </a:solidFill>
            <a:latin typeface="Calibri" panose="020F0502020204030204"/>
            <a:ea typeface="+mn-ea"/>
            <a:cs typeface="+mn-cs"/>
          </a:endParaRPr>
        </a:p>
      </dgm:t>
    </dgm:pt>
    <dgm:pt modelId="{48F389EC-D8F1-4AEB-89A3-B2DA418905DD}">
      <dgm:prSet custT="1"/>
      <dgm:spPr>
        <a:xfrm rot="5400000">
          <a:off x="4509032" y="1789181"/>
          <a:ext cx="617988" cy="1303268"/>
        </a:xfrm>
        <a:prstGeom prst="hexagon">
          <a:avLst>
            <a:gd name="adj" fmla="val 25000"/>
            <a:gd name="vf" fmla="val 115470"/>
          </a:avLst>
        </a:prstGeom>
        <a:solidFill>
          <a:schemeClr val="accent3">
            <a:lumMod val="40000"/>
            <a:lumOff val="60000"/>
          </a:schemeClr>
        </a:solidFill>
      </dgm:spPr>
      <dgm:t>
        <a:bodyPr/>
        <a:lstStyle/>
        <a:p>
          <a:r>
            <a:rPr lang="de-DE" sz="1000" b="1" dirty="0" smtClean="0">
              <a:solidFill>
                <a:schemeClr val="tx1"/>
              </a:solidFill>
              <a:latin typeface="Arial" panose="020B0604020202020204" pitchFamily="34" charset="0"/>
              <a:ea typeface="+mn-ea"/>
              <a:cs typeface="Arial" panose="020B0604020202020204" pitchFamily="34" charset="0"/>
            </a:rPr>
            <a:t>Reflextions-, Produktions- u. Kollaborationsprozess</a:t>
          </a:r>
          <a:endParaRPr lang="de-DE" sz="1000" b="1" dirty="0">
            <a:solidFill>
              <a:schemeClr val="tx1"/>
            </a:solidFill>
            <a:latin typeface="Arial" panose="020B0604020202020204" pitchFamily="34" charset="0"/>
            <a:ea typeface="+mn-ea"/>
            <a:cs typeface="Arial" panose="020B0604020202020204" pitchFamily="34" charset="0"/>
          </a:endParaRPr>
        </a:p>
      </dgm:t>
    </dgm:pt>
    <dgm:pt modelId="{54FE5099-B901-4206-808A-773939572476}" type="parTrans" cxnId="{2B033678-F075-4F81-9D24-E6F4F185D059}">
      <dgm:prSet/>
      <dgm:spPr/>
      <dgm:t>
        <a:bodyPr/>
        <a:lstStyle/>
        <a:p>
          <a:endParaRPr lang="de-DE"/>
        </a:p>
      </dgm:t>
    </dgm:pt>
    <dgm:pt modelId="{60843B44-1B62-4D6E-8F70-D8951DD337E6}" type="sibTrans" cxnId="{2B033678-F075-4F81-9D24-E6F4F185D059}">
      <dgm:prSet/>
      <dgm:spPr>
        <a:xfrm rot="5400000">
          <a:off x="3703259" y="2261307"/>
          <a:ext cx="360495" cy="451152"/>
        </a:xfrm>
        <a:prstGeom prst="hexagon">
          <a:avLst>
            <a:gd name="adj" fmla="val 25000"/>
            <a:gd name="vf" fmla="val 115470"/>
          </a:avLst>
        </a:prstGeom>
      </dgm:spPr>
      <dgm:t>
        <a:bodyPr/>
        <a:lstStyle/>
        <a:p>
          <a:endParaRPr lang="de-DE">
            <a:solidFill>
              <a:sysClr val="window" lastClr="FFFFFF"/>
            </a:solidFill>
            <a:latin typeface="Calibri" panose="020F0502020204030204"/>
            <a:ea typeface="+mn-ea"/>
            <a:cs typeface="+mn-cs"/>
          </a:endParaRPr>
        </a:p>
      </dgm:t>
    </dgm:pt>
    <dgm:pt modelId="{4ED61D31-7234-4D5F-8266-06738B232AE0}">
      <dgm:prSet custT="1"/>
      <dgm:spPr>
        <a:xfrm rot="5400000">
          <a:off x="3803422" y="578530"/>
          <a:ext cx="578310" cy="689983"/>
        </a:xfrm>
        <a:prstGeom prst="hexagon">
          <a:avLst>
            <a:gd name="adj" fmla="val 25000"/>
            <a:gd name="vf" fmla="val 115470"/>
          </a:avLst>
        </a:prstGeom>
        <a:solidFill>
          <a:schemeClr val="accent3">
            <a:lumMod val="40000"/>
            <a:lumOff val="60000"/>
          </a:schemeClr>
        </a:solidFill>
      </dgm:spPr>
      <dgm:t>
        <a:bodyPr/>
        <a:lstStyle/>
        <a:p>
          <a:r>
            <a:rPr lang="de-DE" sz="1000" b="1" dirty="0" smtClean="0">
              <a:solidFill>
                <a:schemeClr val="tx1"/>
              </a:solidFill>
              <a:latin typeface="Arial" panose="020B0604020202020204" pitchFamily="34" charset="0"/>
              <a:ea typeface="+mn-ea"/>
              <a:cs typeface="Arial" panose="020B0604020202020204" pitchFamily="34" charset="0"/>
            </a:rPr>
            <a:t>soziale Softskills </a:t>
          </a:r>
          <a:endParaRPr lang="de-DE" sz="1000" b="1" dirty="0">
            <a:solidFill>
              <a:schemeClr val="tx1"/>
            </a:solidFill>
            <a:latin typeface="Arial" panose="020B0604020202020204" pitchFamily="34" charset="0"/>
            <a:ea typeface="+mn-ea"/>
            <a:cs typeface="Arial" panose="020B0604020202020204" pitchFamily="34" charset="0"/>
          </a:endParaRPr>
        </a:p>
      </dgm:t>
    </dgm:pt>
    <dgm:pt modelId="{69B300D6-3CA7-4090-95D2-78E1D87279D0}" type="parTrans" cxnId="{175A42F5-8D33-4AB6-9180-64171954DA87}">
      <dgm:prSet/>
      <dgm:spPr/>
      <dgm:t>
        <a:bodyPr/>
        <a:lstStyle/>
        <a:p>
          <a:endParaRPr lang="de-DE"/>
        </a:p>
      </dgm:t>
    </dgm:pt>
    <dgm:pt modelId="{A6FA2CCF-42EF-48D0-B7CF-4ED081FF2250}" type="sibTrans" cxnId="{175A42F5-8D33-4AB6-9180-64171954DA87}">
      <dgm:prSet/>
      <dgm:spPr>
        <a:xfrm rot="5400000">
          <a:off x="4535926" y="717292"/>
          <a:ext cx="342562" cy="445652"/>
        </a:xfrm>
        <a:prstGeom prst="hexagon">
          <a:avLst>
            <a:gd name="adj" fmla="val 25000"/>
            <a:gd name="vf" fmla="val 115470"/>
          </a:avLst>
        </a:prstGeom>
      </dgm:spPr>
      <dgm:t>
        <a:bodyPr/>
        <a:lstStyle/>
        <a:p>
          <a:endParaRPr lang="de-DE">
            <a:solidFill>
              <a:sysClr val="window" lastClr="FFFFFF"/>
            </a:solidFill>
            <a:latin typeface="Calibri" panose="020F0502020204030204"/>
            <a:ea typeface="+mn-ea"/>
            <a:cs typeface="+mn-cs"/>
          </a:endParaRPr>
        </a:p>
      </dgm:t>
    </dgm:pt>
    <dgm:pt modelId="{6BF64A8E-0CBB-4454-A07A-9ED26C0A7CAB}">
      <dgm:prSet custT="1"/>
      <dgm:spPr>
        <a:xfrm rot="5400000">
          <a:off x="4221129" y="3132184"/>
          <a:ext cx="681244" cy="817260"/>
        </a:xfrm>
        <a:prstGeom prst="hexagon">
          <a:avLst>
            <a:gd name="adj" fmla="val 25000"/>
            <a:gd name="vf" fmla="val 115470"/>
          </a:avLst>
        </a:prstGeom>
        <a:solidFill>
          <a:schemeClr val="accent3">
            <a:lumMod val="40000"/>
            <a:lumOff val="60000"/>
          </a:schemeClr>
        </a:solidFill>
      </dgm:spPr>
      <dgm:t>
        <a:bodyPr/>
        <a:lstStyle/>
        <a:p>
          <a:r>
            <a:rPr lang="de-DE" sz="1000" b="1" dirty="0" smtClean="0">
              <a:solidFill>
                <a:schemeClr val="tx1"/>
              </a:solidFill>
              <a:latin typeface="Arial" panose="020B0604020202020204" pitchFamily="34" charset="0"/>
              <a:ea typeface="+mn-ea"/>
              <a:cs typeface="Arial" panose="020B0604020202020204" pitchFamily="34" charset="0"/>
            </a:rPr>
            <a:t>freier Bildungszugang ohne soziologischer Ausgrenzung </a:t>
          </a:r>
          <a:endParaRPr lang="de-DE" sz="1000" b="1" dirty="0">
            <a:solidFill>
              <a:schemeClr val="tx1"/>
            </a:solidFill>
            <a:latin typeface="Arial" panose="020B0604020202020204" pitchFamily="34" charset="0"/>
            <a:ea typeface="+mn-ea"/>
            <a:cs typeface="Arial" panose="020B0604020202020204" pitchFamily="34" charset="0"/>
          </a:endParaRPr>
        </a:p>
      </dgm:t>
    </dgm:pt>
    <dgm:pt modelId="{44DC2533-96CD-4430-85FC-E717067CE10C}" type="parTrans" cxnId="{B92DD7B8-3AF0-486A-896B-D0CA0CDD6F45}">
      <dgm:prSet/>
      <dgm:spPr/>
      <dgm:t>
        <a:bodyPr/>
        <a:lstStyle/>
        <a:p>
          <a:endParaRPr lang="de-DE"/>
        </a:p>
      </dgm:t>
    </dgm:pt>
    <dgm:pt modelId="{BD5BB4DB-9032-4D56-9B35-8D7724F62FA4}" type="sibTrans" cxnId="{B92DD7B8-3AF0-486A-896B-D0CA0CDD6F45}">
      <dgm:prSet/>
      <dgm:spPr>
        <a:xfrm rot="5400000">
          <a:off x="3714140" y="3216047"/>
          <a:ext cx="328902" cy="411827"/>
        </a:xfrm>
        <a:prstGeom prst="hexagon">
          <a:avLst>
            <a:gd name="adj" fmla="val 25000"/>
            <a:gd name="vf" fmla="val 115470"/>
          </a:avLst>
        </a:prstGeom>
      </dgm:spPr>
      <dgm:t>
        <a:bodyPr/>
        <a:lstStyle/>
        <a:p>
          <a:endParaRPr lang="de-DE">
            <a:solidFill>
              <a:sysClr val="window" lastClr="FFFFFF"/>
            </a:solidFill>
            <a:latin typeface="Calibri" panose="020F0502020204030204"/>
            <a:ea typeface="+mn-ea"/>
            <a:cs typeface="+mn-cs"/>
          </a:endParaRPr>
        </a:p>
      </dgm:t>
    </dgm:pt>
    <dgm:pt modelId="{2A2887AE-0B6B-4B73-9123-6B3F93BC91EB}" type="pres">
      <dgm:prSet presAssocID="{806A62C2-70AA-4E90-A7A3-A4F3794D54E4}" presName="Name0" presStyleCnt="0">
        <dgm:presLayoutVars>
          <dgm:chMax/>
          <dgm:chPref/>
          <dgm:dir/>
          <dgm:animLvl val="lvl"/>
        </dgm:presLayoutVars>
      </dgm:prSet>
      <dgm:spPr/>
      <dgm:t>
        <a:bodyPr/>
        <a:lstStyle/>
        <a:p>
          <a:endParaRPr lang="de-DE"/>
        </a:p>
      </dgm:t>
    </dgm:pt>
    <dgm:pt modelId="{5D6F4730-E1B8-4CBC-BAC0-0E9B2EFA9515}" type="pres">
      <dgm:prSet presAssocID="{9ADDBAAF-E3F8-4908-A5D7-6E5D1E98EF2F}" presName="composite" presStyleCnt="0"/>
      <dgm:spPr/>
      <dgm:t>
        <a:bodyPr/>
        <a:lstStyle/>
        <a:p>
          <a:endParaRPr lang="de-DE"/>
        </a:p>
      </dgm:t>
    </dgm:pt>
    <dgm:pt modelId="{D31FD956-0DB4-4EDD-892C-59BB87B7A784}" type="pres">
      <dgm:prSet presAssocID="{9ADDBAAF-E3F8-4908-A5D7-6E5D1E98EF2F}" presName="Parent1" presStyleLbl="node1" presStyleIdx="0" presStyleCnt="14" custScaleX="614872" custScaleY="239187" custLinFactNeighborX="81723" custLinFactNeighborY="-4317">
        <dgm:presLayoutVars>
          <dgm:chMax val="1"/>
          <dgm:chPref val="1"/>
          <dgm:bulletEnabled val="1"/>
        </dgm:presLayoutVars>
      </dgm:prSet>
      <dgm:spPr/>
      <dgm:t>
        <a:bodyPr/>
        <a:lstStyle/>
        <a:p>
          <a:endParaRPr lang="de-DE"/>
        </a:p>
      </dgm:t>
    </dgm:pt>
    <dgm:pt modelId="{07AA031C-780E-4135-A105-DBDAF575ED54}" type="pres">
      <dgm:prSet presAssocID="{9ADDBAAF-E3F8-4908-A5D7-6E5D1E98EF2F}" presName="Childtext1" presStyleLbl="revTx" presStyleIdx="0" presStyleCnt="7">
        <dgm:presLayoutVars>
          <dgm:chMax val="0"/>
          <dgm:chPref val="0"/>
          <dgm:bulletEnabled val="1"/>
        </dgm:presLayoutVars>
      </dgm:prSet>
      <dgm:spPr>
        <a:xfrm>
          <a:off x="4693720" y="186481"/>
          <a:ext cx="645394" cy="346986"/>
        </a:xfrm>
        <a:prstGeom prst="rect">
          <a:avLst/>
        </a:prstGeom>
      </dgm:spPr>
      <dgm:t>
        <a:bodyPr/>
        <a:lstStyle/>
        <a:p>
          <a:endParaRPr lang="de-DE"/>
        </a:p>
      </dgm:t>
    </dgm:pt>
    <dgm:pt modelId="{116E1737-7F63-4DDE-8717-B37AEC785F1A}" type="pres">
      <dgm:prSet presAssocID="{9ADDBAAF-E3F8-4908-A5D7-6E5D1E98EF2F}" presName="BalanceSpacing" presStyleCnt="0"/>
      <dgm:spPr/>
      <dgm:t>
        <a:bodyPr/>
        <a:lstStyle/>
        <a:p>
          <a:endParaRPr lang="de-DE"/>
        </a:p>
      </dgm:t>
    </dgm:pt>
    <dgm:pt modelId="{A65C376F-5256-4A2C-9DAF-E6F00373B4B3}" type="pres">
      <dgm:prSet presAssocID="{9ADDBAAF-E3F8-4908-A5D7-6E5D1E98EF2F}" presName="BalanceSpacing1" presStyleCnt="0"/>
      <dgm:spPr/>
      <dgm:t>
        <a:bodyPr/>
        <a:lstStyle/>
        <a:p>
          <a:endParaRPr lang="de-DE"/>
        </a:p>
      </dgm:t>
    </dgm:pt>
    <dgm:pt modelId="{8C5D7686-42B4-4333-8EB8-4A674D2F12B0}" type="pres">
      <dgm:prSet presAssocID="{28B21B6B-974B-4BFF-8B0F-56FA384710B8}" presName="Accent1Text" presStyleLbl="node1" presStyleIdx="1" presStyleCnt="14" custScaleX="95531" custScaleY="82590" custLinFactX="-100000" custLinFactNeighborX="-101872" custLinFactNeighborY="97583"/>
      <dgm:spPr/>
      <dgm:t>
        <a:bodyPr/>
        <a:lstStyle/>
        <a:p>
          <a:endParaRPr lang="de-DE"/>
        </a:p>
      </dgm:t>
    </dgm:pt>
    <dgm:pt modelId="{92ECEAE2-E0EB-4297-B606-8922134EDFE3}" type="pres">
      <dgm:prSet presAssocID="{28B21B6B-974B-4BFF-8B0F-56FA384710B8}" presName="spaceBetweenRectangles" presStyleCnt="0"/>
      <dgm:spPr/>
      <dgm:t>
        <a:bodyPr/>
        <a:lstStyle/>
        <a:p>
          <a:endParaRPr lang="de-DE"/>
        </a:p>
      </dgm:t>
    </dgm:pt>
    <dgm:pt modelId="{70E5595D-8728-4245-9243-46FE232E1B11}" type="pres">
      <dgm:prSet presAssocID="{4ED61D31-7234-4D5F-8266-06738B232AE0}" presName="composite" presStyleCnt="0"/>
      <dgm:spPr/>
      <dgm:t>
        <a:bodyPr/>
        <a:lstStyle/>
        <a:p>
          <a:endParaRPr lang="de-DE"/>
        </a:p>
      </dgm:t>
    </dgm:pt>
    <dgm:pt modelId="{8271C467-B299-4943-988D-D03431A7FFDD}" type="pres">
      <dgm:prSet presAssocID="{4ED61D31-7234-4D5F-8266-06738B232AE0}" presName="Parent1" presStyleLbl="node1" presStyleIdx="2" presStyleCnt="14" custScaleX="392726" custScaleY="192604" custLinFactNeighborX="-99828" custLinFactNeighborY="10807">
        <dgm:presLayoutVars>
          <dgm:chMax val="1"/>
          <dgm:chPref val="1"/>
          <dgm:bulletEnabled val="1"/>
        </dgm:presLayoutVars>
      </dgm:prSet>
      <dgm:spPr/>
      <dgm:t>
        <a:bodyPr/>
        <a:lstStyle/>
        <a:p>
          <a:endParaRPr lang="de-DE"/>
        </a:p>
      </dgm:t>
    </dgm:pt>
    <dgm:pt modelId="{014E8BDD-F06B-467F-8375-5554A5E2611C}" type="pres">
      <dgm:prSet presAssocID="{4ED61D31-7234-4D5F-8266-06738B232AE0}" presName="Childtext1" presStyleLbl="revTx" presStyleIdx="1" presStyleCnt="7">
        <dgm:presLayoutVars>
          <dgm:chMax val="0"/>
          <dgm:chPref val="0"/>
          <dgm:bulletEnabled val="1"/>
        </dgm:presLayoutVars>
      </dgm:prSet>
      <dgm:spPr>
        <a:xfrm>
          <a:off x="3257196" y="747287"/>
          <a:ext cx="624575" cy="346986"/>
        </a:xfrm>
        <a:prstGeom prst="rect">
          <a:avLst/>
        </a:prstGeom>
      </dgm:spPr>
      <dgm:t>
        <a:bodyPr/>
        <a:lstStyle/>
        <a:p>
          <a:endParaRPr lang="de-DE"/>
        </a:p>
      </dgm:t>
    </dgm:pt>
    <dgm:pt modelId="{8B1967A8-7DF9-4013-A4CE-9364EBF8739A}" type="pres">
      <dgm:prSet presAssocID="{4ED61D31-7234-4D5F-8266-06738B232AE0}" presName="BalanceSpacing" presStyleCnt="0"/>
      <dgm:spPr/>
      <dgm:t>
        <a:bodyPr/>
        <a:lstStyle/>
        <a:p>
          <a:endParaRPr lang="de-DE"/>
        </a:p>
      </dgm:t>
    </dgm:pt>
    <dgm:pt modelId="{01CE2634-2A2F-4344-99F4-9432183ECA08}" type="pres">
      <dgm:prSet presAssocID="{4ED61D31-7234-4D5F-8266-06738B232AE0}" presName="BalanceSpacing1" presStyleCnt="0"/>
      <dgm:spPr/>
      <dgm:t>
        <a:bodyPr/>
        <a:lstStyle/>
        <a:p>
          <a:endParaRPr lang="de-DE"/>
        </a:p>
      </dgm:t>
    </dgm:pt>
    <dgm:pt modelId="{2C33B10D-09EE-4DBE-ABEB-52884399ECDA}" type="pres">
      <dgm:prSet presAssocID="{A6FA2CCF-42EF-48D0-B7CF-4ED081FF2250}" presName="Accent1Text" presStyleLbl="node1" presStyleIdx="3" presStyleCnt="14" custScaleX="88576" custScaleY="59235" custLinFactX="11440" custLinFactNeighborX="100000" custLinFactNeighborY="-1949"/>
      <dgm:spPr/>
      <dgm:t>
        <a:bodyPr/>
        <a:lstStyle/>
        <a:p>
          <a:endParaRPr lang="de-DE"/>
        </a:p>
      </dgm:t>
    </dgm:pt>
    <dgm:pt modelId="{CB7CA97F-A9D0-4CF0-8835-6A583B178594}" type="pres">
      <dgm:prSet presAssocID="{A6FA2CCF-42EF-48D0-B7CF-4ED081FF2250}" presName="spaceBetweenRectangles" presStyleCnt="0"/>
      <dgm:spPr/>
      <dgm:t>
        <a:bodyPr/>
        <a:lstStyle/>
        <a:p>
          <a:endParaRPr lang="de-DE"/>
        </a:p>
      </dgm:t>
    </dgm:pt>
    <dgm:pt modelId="{5A454F8D-C2FD-46B4-8126-3A44AC3FA362}" type="pres">
      <dgm:prSet presAssocID="{3B09A9FF-A85D-4FC1-ADCA-C323959FC51F}" presName="composite" presStyleCnt="0"/>
      <dgm:spPr/>
      <dgm:t>
        <a:bodyPr/>
        <a:lstStyle/>
        <a:p>
          <a:endParaRPr lang="de-DE"/>
        </a:p>
      </dgm:t>
    </dgm:pt>
    <dgm:pt modelId="{885611CE-14D0-42EB-9992-BBDBFC478FBE}" type="pres">
      <dgm:prSet presAssocID="{3B09A9FF-A85D-4FC1-ADCA-C323959FC51F}" presName="Parent1" presStyleLbl="node1" presStyleIdx="4" presStyleCnt="14" custScaleX="457679" custScaleY="192604" custLinFactNeighborX="64326" custLinFactNeighborY="-31">
        <dgm:presLayoutVars>
          <dgm:chMax val="1"/>
          <dgm:chPref val="1"/>
          <dgm:bulletEnabled val="1"/>
        </dgm:presLayoutVars>
      </dgm:prSet>
      <dgm:spPr/>
      <dgm:t>
        <a:bodyPr/>
        <a:lstStyle/>
        <a:p>
          <a:endParaRPr lang="de-DE"/>
        </a:p>
      </dgm:t>
    </dgm:pt>
    <dgm:pt modelId="{A30935D5-E77D-4038-839C-9853F877E7BE}" type="pres">
      <dgm:prSet presAssocID="{3B09A9FF-A85D-4FC1-ADCA-C323959FC51F}" presName="Childtext1" presStyleLbl="revTx" presStyleIdx="2" presStyleCnt="7">
        <dgm:presLayoutVars>
          <dgm:chMax val="0"/>
          <dgm:chPref val="0"/>
          <dgm:bulletEnabled val="1"/>
        </dgm:presLayoutVars>
      </dgm:prSet>
      <dgm:spPr>
        <a:xfrm>
          <a:off x="4693720" y="1238157"/>
          <a:ext cx="645394" cy="346986"/>
        </a:xfrm>
        <a:prstGeom prst="rect">
          <a:avLst/>
        </a:prstGeom>
      </dgm:spPr>
      <dgm:t>
        <a:bodyPr/>
        <a:lstStyle/>
        <a:p>
          <a:endParaRPr lang="de-DE"/>
        </a:p>
      </dgm:t>
    </dgm:pt>
    <dgm:pt modelId="{1FA018EF-F924-4221-B7F2-E3F1E159C828}" type="pres">
      <dgm:prSet presAssocID="{3B09A9FF-A85D-4FC1-ADCA-C323959FC51F}" presName="BalanceSpacing" presStyleCnt="0"/>
      <dgm:spPr/>
      <dgm:t>
        <a:bodyPr/>
        <a:lstStyle/>
        <a:p>
          <a:endParaRPr lang="de-DE"/>
        </a:p>
      </dgm:t>
    </dgm:pt>
    <dgm:pt modelId="{25E0A768-00DC-4AFA-BA5B-655C3F35C567}" type="pres">
      <dgm:prSet presAssocID="{3B09A9FF-A85D-4FC1-ADCA-C323959FC51F}" presName="BalanceSpacing1" presStyleCnt="0"/>
      <dgm:spPr/>
      <dgm:t>
        <a:bodyPr/>
        <a:lstStyle/>
        <a:p>
          <a:endParaRPr lang="de-DE"/>
        </a:p>
      </dgm:t>
    </dgm:pt>
    <dgm:pt modelId="{EE6F2BF2-A3EC-4A9A-A14C-9BA02B0AC557}" type="pres">
      <dgm:prSet presAssocID="{9532A191-FCB3-4EF8-8D2A-2D51D226E42F}" presName="Accent1Text" presStyleLbl="node1" presStyleIdx="5" presStyleCnt="14" custScaleX="81308" custScaleY="68306" custLinFactX="-73404" custLinFactNeighborX="-100000" custLinFactNeighborY="39701"/>
      <dgm:spPr/>
      <dgm:t>
        <a:bodyPr/>
        <a:lstStyle/>
        <a:p>
          <a:endParaRPr lang="de-DE"/>
        </a:p>
      </dgm:t>
    </dgm:pt>
    <dgm:pt modelId="{F7AAC7CD-CD62-4DD2-890B-2E8AD6D5C461}" type="pres">
      <dgm:prSet presAssocID="{9532A191-FCB3-4EF8-8D2A-2D51D226E42F}" presName="spaceBetweenRectangles" presStyleCnt="0"/>
      <dgm:spPr/>
      <dgm:t>
        <a:bodyPr/>
        <a:lstStyle/>
        <a:p>
          <a:endParaRPr lang="de-DE"/>
        </a:p>
      </dgm:t>
    </dgm:pt>
    <dgm:pt modelId="{B0DA3D85-9382-4F4D-B466-5DF05867CCC6}" type="pres">
      <dgm:prSet presAssocID="{FF1F052A-55F0-400E-B948-18C22BD4B512}" presName="composite" presStyleCnt="0"/>
      <dgm:spPr/>
      <dgm:t>
        <a:bodyPr/>
        <a:lstStyle/>
        <a:p>
          <a:endParaRPr lang="de-DE"/>
        </a:p>
      </dgm:t>
    </dgm:pt>
    <dgm:pt modelId="{2B47405F-CBAE-400D-9C49-5CE0A7F35FFE}" type="pres">
      <dgm:prSet presAssocID="{FF1F052A-55F0-400E-B948-18C22BD4B512}" presName="Parent1" presStyleLbl="node1" presStyleIdx="6" presStyleCnt="14" custScaleX="449126" custScaleY="217134" custLinFactNeighborX="-88633" custLinFactNeighborY="-1871">
        <dgm:presLayoutVars>
          <dgm:chMax val="1"/>
          <dgm:chPref val="1"/>
          <dgm:bulletEnabled val="1"/>
        </dgm:presLayoutVars>
      </dgm:prSet>
      <dgm:spPr/>
      <dgm:t>
        <a:bodyPr/>
        <a:lstStyle/>
        <a:p>
          <a:endParaRPr lang="de-DE"/>
        </a:p>
      </dgm:t>
    </dgm:pt>
    <dgm:pt modelId="{EE5DECD3-F97C-41EA-B662-1172FF56610D}" type="pres">
      <dgm:prSet presAssocID="{FF1F052A-55F0-400E-B948-18C22BD4B512}" presName="Childtext1" presStyleLbl="revTx" presStyleIdx="3" presStyleCnt="7">
        <dgm:presLayoutVars>
          <dgm:chMax val="0"/>
          <dgm:chPref val="0"/>
          <dgm:bulletEnabled val="1"/>
        </dgm:presLayoutVars>
      </dgm:prSet>
      <dgm:spPr>
        <a:xfrm>
          <a:off x="3257196" y="1765854"/>
          <a:ext cx="624575" cy="346986"/>
        </a:xfrm>
        <a:prstGeom prst="rect">
          <a:avLst/>
        </a:prstGeom>
      </dgm:spPr>
      <dgm:t>
        <a:bodyPr/>
        <a:lstStyle/>
        <a:p>
          <a:endParaRPr lang="de-DE"/>
        </a:p>
      </dgm:t>
    </dgm:pt>
    <dgm:pt modelId="{ED072456-1CF8-46CC-BAD1-6AA0FBA61DAA}" type="pres">
      <dgm:prSet presAssocID="{FF1F052A-55F0-400E-B948-18C22BD4B512}" presName="BalanceSpacing" presStyleCnt="0"/>
      <dgm:spPr/>
      <dgm:t>
        <a:bodyPr/>
        <a:lstStyle/>
        <a:p>
          <a:endParaRPr lang="de-DE"/>
        </a:p>
      </dgm:t>
    </dgm:pt>
    <dgm:pt modelId="{8B5E1808-D38B-44B1-B4B6-69AD33F03751}" type="pres">
      <dgm:prSet presAssocID="{FF1F052A-55F0-400E-B948-18C22BD4B512}" presName="BalanceSpacing1" presStyleCnt="0"/>
      <dgm:spPr/>
      <dgm:t>
        <a:bodyPr/>
        <a:lstStyle/>
        <a:p>
          <a:endParaRPr lang="de-DE"/>
        </a:p>
      </dgm:t>
    </dgm:pt>
    <dgm:pt modelId="{FD368BFD-6CF2-4222-A28E-03FCD6261B7C}" type="pres">
      <dgm:prSet presAssocID="{1DB9415F-A467-4A87-AA18-280F251CEFB7}" presName="Accent1Text" presStyleLbl="node1" presStyleIdx="7" presStyleCnt="14" custScaleX="86229" custScaleY="61591" custLinFactNeighborX="79147" custLinFactNeighborY="-159"/>
      <dgm:spPr/>
      <dgm:t>
        <a:bodyPr/>
        <a:lstStyle/>
        <a:p>
          <a:endParaRPr lang="de-DE"/>
        </a:p>
      </dgm:t>
    </dgm:pt>
    <dgm:pt modelId="{85A0C57A-B648-4366-8B4C-92B2023AF40E}" type="pres">
      <dgm:prSet presAssocID="{1DB9415F-A467-4A87-AA18-280F251CEFB7}" presName="spaceBetweenRectangles" presStyleCnt="0"/>
      <dgm:spPr/>
      <dgm:t>
        <a:bodyPr/>
        <a:lstStyle/>
        <a:p>
          <a:endParaRPr lang="de-DE"/>
        </a:p>
      </dgm:t>
    </dgm:pt>
    <dgm:pt modelId="{AB3DD594-D468-4FB4-99FB-01108CC128BF}" type="pres">
      <dgm:prSet presAssocID="{48F389EC-D8F1-4AEB-89A3-B2DA418905DD}" presName="composite" presStyleCnt="0"/>
      <dgm:spPr/>
      <dgm:t>
        <a:bodyPr/>
        <a:lstStyle/>
        <a:p>
          <a:endParaRPr lang="de-DE"/>
        </a:p>
      </dgm:t>
    </dgm:pt>
    <dgm:pt modelId="{880FFF8F-4F86-4235-B72A-7DBDCAE1E6B8}" type="pres">
      <dgm:prSet presAssocID="{48F389EC-D8F1-4AEB-89A3-B2DA418905DD}" presName="Parent1" presStyleLbl="node1" presStyleIdx="8" presStyleCnt="14" custScaleX="741799" custScaleY="205819" custLinFactX="32670" custLinFactNeighborX="100000" custLinFactNeighborY="-5383">
        <dgm:presLayoutVars>
          <dgm:chMax val="1"/>
          <dgm:chPref val="1"/>
          <dgm:bulletEnabled val="1"/>
        </dgm:presLayoutVars>
      </dgm:prSet>
      <dgm:spPr/>
      <dgm:t>
        <a:bodyPr/>
        <a:lstStyle/>
        <a:p>
          <a:endParaRPr lang="de-DE"/>
        </a:p>
      </dgm:t>
    </dgm:pt>
    <dgm:pt modelId="{31535BF5-D0FD-47EA-97DF-F677B71604D4}" type="pres">
      <dgm:prSet presAssocID="{48F389EC-D8F1-4AEB-89A3-B2DA418905DD}" presName="Childtext1" presStyleLbl="revTx" presStyleIdx="4" presStyleCnt="7">
        <dgm:presLayoutVars>
          <dgm:chMax val="0"/>
          <dgm:chPref val="0"/>
          <dgm:bulletEnabled val="1"/>
        </dgm:presLayoutVars>
      </dgm:prSet>
      <dgm:spPr>
        <a:xfrm>
          <a:off x="4693720" y="2313390"/>
          <a:ext cx="645394" cy="346986"/>
        </a:xfrm>
        <a:prstGeom prst="rect">
          <a:avLst/>
        </a:prstGeom>
      </dgm:spPr>
      <dgm:t>
        <a:bodyPr/>
        <a:lstStyle/>
        <a:p>
          <a:endParaRPr lang="de-DE"/>
        </a:p>
      </dgm:t>
    </dgm:pt>
    <dgm:pt modelId="{5100AEDD-28B0-4FB8-9229-497CE895C1D5}" type="pres">
      <dgm:prSet presAssocID="{48F389EC-D8F1-4AEB-89A3-B2DA418905DD}" presName="BalanceSpacing" presStyleCnt="0"/>
      <dgm:spPr/>
      <dgm:t>
        <a:bodyPr/>
        <a:lstStyle/>
        <a:p>
          <a:endParaRPr lang="de-DE"/>
        </a:p>
      </dgm:t>
    </dgm:pt>
    <dgm:pt modelId="{A3087800-0A76-4373-B14C-833E084FB2E6}" type="pres">
      <dgm:prSet presAssocID="{48F389EC-D8F1-4AEB-89A3-B2DA418905DD}" presName="BalanceSpacing1" presStyleCnt="0"/>
      <dgm:spPr/>
      <dgm:t>
        <a:bodyPr/>
        <a:lstStyle/>
        <a:p>
          <a:endParaRPr lang="de-DE"/>
        </a:p>
      </dgm:t>
    </dgm:pt>
    <dgm:pt modelId="{3DCEA252-FD7D-49B8-8C79-36CC5825121F}" type="pres">
      <dgm:prSet presAssocID="{60843B44-1B62-4D6E-8F70-D8951DD337E6}" presName="Accent1Text" presStyleLbl="node1" presStyleIdx="9" presStyleCnt="14" custScaleX="89669" custScaleY="62336" custLinFactX="-100000" custLinFactNeighborX="-103826" custLinFactNeighborY="26467"/>
      <dgm:spPr/>
      <dgm:t>
        <a:bodyPr/>
        <a:lstStyle/>
        <a:p>
          <a:endParaRPr lang="de-DE"/>
        </a:p>
      </dgm:t>
    </dgm:pt>
    <dgm:pt modelId="{61B59F1D-86E1-4B1F-A4DA-8AF335495A87}" type="pres">
      <dgm:prSet presAssocID="{60843B44-1B62-4D6E-8F70-D8951DD337E6}" presName="spaceBetweenRectangles" presStyleCnt="0"/>
      <dgm:spPr/>
      <dgm:t>
        <a:bodyPr/>
        <a:lstStyle/>
        <a:p>
          <a:endParaRPr lang="de-DE"/>
        </a:p>
      </dgm:t>
    </dgm:pt>
    <dgm:pt modelId="{ACAE54D1-A9C6-4289-A044-82D5210F482D}" type="pres">
      <dgm:prSet presAssocID="{10085312-5C83-4BC1-B3F6-EB0E50A4F5C8}" presName="composite" presStyleCnt="0"/>
      <dgm:spPr/>
      <dgm:t>
        <a:bodyPr/>
        <a:lstStyle/>
        <a:p>
          <a:endParaRPr lang="de-DE"/>
        </a:p>
      </dgm:t>
    </dgm:pt>
    <dgm:pt modelId="{C2E2EC5D-FA28-44CE-8CD9-0D6B4C63AB95}" type="pres">
      <dgm:prSet presAssocID="{10085312-5C83-4BC1-B3F6-EB0E50A4F5C8}" presName="Parent1" presStyleLbl="node1" presStyleIdx="10" presStyleCnt="14" custScaleX="582199" custScaleY="192604" custLinFactX="-29796" custLinFactNeighborX="-100000" custLinFactNeighborY="-6022">
        <dgm:presLayoutVars>
          <dgm:chMax val="1"/>
          <dgm:chPref val="1"/>
          <dgm:bulletEnabled val="1"/>
        </dgm:presLayoutVars>
      </dgm:prSet>
      <dgm:spPr/>
      <dgm:t>
        <a:bodyPr/>
        <a:lstStyle/>
        <a:p>
          <a:endParaRPr lang="de-DE"/>
        </a:p>
      </dgm:t>
    </dgm:pt>
    <dgm:pt modelId="{8C13283D-6C92-4AF9-B347-761C929AA80E}" type="pres">
      <dgm:prSet presAssocID="{10085312-5C83-4BC1-B3F6-EB0E50A4F5C8}" presName="Childtext1" presStyleLbl="revTx" presStyleIdx="5" presStyleCnt="7">
        <dgm:presLayoutVars>
          <dgm:chMax val="0"/>
          <dgm:chPref val="0"/>
          <dgm:bulletEnabled val="1"/>
        </dgm:presLayoutVars>
      </dgm:prSet>
      <dgm:spPr>
        <a:xfrm>
          <a:off x="3257196" y="2824099"/>
          <a:ext cx="624575" cy="346986"/>
        </a:xfrm>
        <a:prstGeom prst="rect">
          <a:avLst/>
        </a:prstGeom>
      </dgm:spPr>
      <dgm:t>
        <a:bodyPr/>
        <a:lstStyle/>
        <a:p>
          <a:endParaRPr lang="de-DE"/>
        </a:p>
      </dgm:t>
    </dgm:pt>
    <dgm:pt modelId="{259D47DD-F244-479B-93E9-932C56DE29AD}" type="pres">
      <dgm:prSet presAssocID="{10085312-5C83-4BC1-B3F6-EB0E50A4F5C8}" presName="BalanceSpacing" presStyleCnt="0"/>
      <dgm:spPr/>
      <dgm:t>
        <a:bodyPr/>
        <a:lstStyle/>
        <a:p>
          <a:endParaRPr lang="de-DE"/>
        </a:p>
      </dgm:t>
    </dgm:pt>
    <dgm:pt modelId="{94C667F5-9C58-4DAB-9084-6954982763B8}" type="pres">
      <dgm:prSet presAssocID="{10085312-5C83-4BC1-B3F6-EB0E50A4F5C8}" presName="BalanceSpacing1" presStyleCnt="0"/>
      <dgm:spPr/>
      <dgm:t>
        <a:bodyPr/>
        <a:lstStyle/>
        <a:p>
          <a:endParaRPr lang="de-DE"/>
        </a:p>
      </dgm:t>
    </dgm:pt>
    <dgm:pt modelId="{5E6CBF55-C6EB-48B1-B8B5-8201183B02D5}" type="pres">
      <dgm:prSet presAssocID="{F92BB785-1CAB-4DD3-8043-FC6F7CFEE5A6}" presName="Accent1Text" presStyleLbl="node1" presStyleIdx="11" presStyleCnt="14" custScaleX="85199" custScaleY="62239" custLinFactX="67170" custLinFactNeighborX="100000" custLinFactNeighborY="16370"/>
      <dgm:spPr/>
      <dgm:t>
        <a:bodyPr/>
        <a:lstStyle/>
        <a:p>
          <a:endParaRPr lang="de-DE"/>
        </a:p>
      </dgm:t>
    </dgm:pt>
    <dgm:pt modelId="{EB623115-DA71-44C9-83AD-1C5A4D12E2D8}" type="pres">
      <dgm:prSet presAssocID="{F92BB785-1CAB-4DD3-8043-FC6F7CFEE5A6}" presName="spaceBetweenRectangles" presStyleCnt="0"/>
      <dgm:spPr/>
      <dgm:t>
        <a:bodyPr/>
        <a:lstStyle/>
        <a:p>
          <a:endParaRPr lang="de-DE"/>
        </a:p>
      </dgm:t>
    </dgm:pt>
    <dgm:pt modelId="{77257DE6-2FCD-465C-94AE-AFAD693CB23B}" type="pres">
      <dgm:prSet presAssocID="{6BF64A8E-0CBB-4454-A07A-9ED26C0A7CAB}" presName="composite" presStyleCnt="0"/>
      <dgm:spPr/>
      <dgm:t>
        <a:bodyPr/>
        <a:lstStyle/>
        <a:p>
          <a:endParaRPr lang="de-DE"/>
        </a:p>
      </dgm:t>
    </dgm:pt>
    <dgm:pt modelId="{D3759A90-A06E-4466-9CCC-CD7A1CA5C670}" type="pres">
      <dgm:prSet presAssocID="{6BF64A8E-0CBB-4454-A07A-9ED26C0A7CAB}" presName="Parent1" presStyleLbl="node1" presStyleIdx="12" presStyleCnt="14" custScaleX="627209" custScaleY="226885" custLinFactX="72050" custLinFactNeighborX="100000" custLinFactNeighborY="-4725">
        <dgm:presLayoutVars>
          <dgm:chMax val="1"/>
          <dgm:chPref val="1"/>
          <dgm:bulletEnabled val="1"/>
        </dgm:presLayoutVars>
      </dgm:prSet>
      <dgm:spPr/>
      <dgm:t>
        <a:bodyPr/>
        <a:lstStyle/>
        <a:p>
          <a:endParaRPr lang="de-DE"/>
        </a:p>
      </dgm:t>
    </dgm:pt>
    <dgm:pt modelId="{4FF69492-F5EC-4488-AE24-B09AE9CCA49C}" type="pres">
      <dgm:prSet presAssocID="{6BF64A8E-0CBB-4454-A07A-9ED26C0A7CAB}" presName="Childtext1" presStyleLbl="revTx" presStyleIdx="6" presStyleCnt="7">
        <dgm:presLayoutVars>
          <dgm:chMax val="0"/>
          <dgm:chPref val="0"/>
          <dgm:bulletEnabled val="1"/>
        </dgm:presLayoutVars>
      </dgm:prSet>
      <dgm:spPr>
        <a:xfrm>
          <a:off x="4693720" y="3366437"/>
          <a:ext cx="645394" cy="346986"/>
        </a:xfrm>
        <a:prstGeom prst="rect">
          <a:avLst/>
        </a:prstGeom>
      </dgm:spPr>
      <dgm:t>
        <a:bodyPr/>
        <a:lstStyle/>
        <a:p>
          <a:endParaRPr lang="de-DE"/>
        </a:p>
      </dgm:t>
    </dgm:pt>
    <dgm:pt modelId="{10926390-C269-441A-A4E8-13EDA586BF3A}" type="pres">
      <dgm:prSet presAssocID="{6BF64A8E-0CBB-4454-A07A-9ED26C0A7CAB}" presName="BalanceSpacing" presStyleCnt="0"/>
      <dgm:spPr/>
      <dgm:t>
        <a:bodyPr/>
        <a:lstStyle/>
        <a:p>
          <a:endParaRPr lang="de-DE"/>
        </a:p>
      </dgm:t>
    </dgm:pt>
    <dgm:pt modelId="{4D3CDC8C-F7F7-4B19-AA4D-594353F780E5}" type="pres">
      <dgm:prSet presAssocID="{6BF64A8E-0CBB-4454-A07A-9ED26C0A7CAB}" presName="BalanceSpacing1" presStyleCnt="0"/>
      <dgm:spPr/>
      <dgm:t>
        <a:bodyPr/>
        <a:lstStyle/>
        <a:p>
          <a:endParaRPr lang="de-DE"/>
        </a:p>
      </dgm:t>
    </dgm:pt>
    <dgm:pt modelId="{C6567DB5-05F9-4CB6-8E92-B21AC7A539DB}" type="pres">
      <dgm:prSet presAssocID="{BD5BB4DB-9032-4D56-9B35-8D7724F62FA4}" presName="Accent1Text" presStyleLbl="node1" presStyleIdx="13" presStyleCnt="14" custScaleX="81853" custScaleY="56873" custLinFactX="-13537" custLinFactNeighborX="-100000" custLinFactNeighborY="-9812"/>
      <dgm:spPr/>
      <dgm:t>
        <a:bodyPr/>
        <a:lstStyle/>
        <a:p>
          <a:endParaRPr lang="de-DE"/>
        </a:p>
      </dgm:t>
    </dgm:pt>
  </dgm:ptLst>
  <dgm:cxnLst>
    <dgm:cxn modelId="{B92DD7B8-3AF0-486A-896B-D0CA0CDD6F45}" srcId="{806A62C2-70AA-4E90-A7A3-A4F3794D54E4}" destId="{6BF64A8E-0CBB-4454-A07A-9ED26C0A7CAB}" srcOrd="6" destOrd="0" parTransId="{44DC2533-96CD-4430-85FC-E717067CE10C}" sibTransId="{BD5BB4DB-9032-4D56-9B35-8D7724F62FA4}"/>
    <dgm:cxn modelId="{B3170DF2-60B3-4412-AC9C-8FA31F9581B2}" type="presOf" srcId="{48F389EC-D8F1-4AEB-89A3-B2DA418905DD}" destId="{880FFF8F-4F86-4235-B72A-7DBDCAE1E6B8}" srcOrd="0" destOrd="0" presId="urn:microsoft.com/office/officeart/2008/layout/AlternatingHexagons"/>
    <dgm:cxn modelId="{33BEB41D-0C60-491E-A2CF-D1C5FD948769}" srcId="{806A62C2-70AA-4E90-A7A3-A4F3794D54E4}" destId="{3B09A9FF-A85D-4FC1-ADCA-C323959FC51F}" srcOrd="2" destOrd="0" parTransId="{B1695374-D71C-4AEC-9C19-22663C126B1C}" sibTransId="{9532A191-FCB3-4EF8-8D2A-2D51D226E42F}"/>
    <dgm:cxn modelId="{B29EB29A-A04B-42B3-87D5-AB466D8AAB9C}" srcId="{806A62C2-70AA-4E90-A7A3-A4F3794D54E4}" destId="{9ADDBAAF-E3F8-4908-A5D7-6E5D1E98EF2F}" srcOrd="0" destOrd="0" parTransId="{3A3B0D62-ABF5-4019-B7B7-820C9781BD88}" sibTransId="{28B21B6B-974B-4BFF-8B0F-56FA384710B8}"/>
    <dgm:cxn modelId="{50AC14D1-6EF1-41D1-B5B8-B99783E5EA1C}" type="presOf" srcId="{806A62C2-70AA-4E90-A7A3-A4F3794D54E4}" destId="{2A2887AE-0B6B-4B73-9123-6B3F93BC91EB}" srcOrd="0" destOrd="0" presId="urn:microsoft.com/office/officeart/2008/layout/AlternatingHexagons"/>
    <dgm:cxn modelId="{175A42F5-8D33-4AB6-9180-64171954DA87}" srcId="{806A62C2-70AA-4E90-A7A3-A4F3794D54E4}" destId="{4ED61D31-7234-4D5F-8266-06738B232AE0}" srcOrd="1" destOrd="0" parTransId="{69B300D6-3CA7-4090-95D2-78E1D87279D0}" sibTransId="{A6FA2CCF-42EF-48D0-B7CF-4ED081FF2250}"/>
    <dgm:cxn modelId="{861C7DAF-BA87-4EC3-B82D-1D8C66958608}" type="presOf" srcId="{A6FA2CCF-42EF-48D0-B7CF-4ED081FF2250}" destId="{2C33B10D-09EE-4DBE-ABEB-52884399ECDA}" srcOrd="0" destOrd="0" presId="urn:microsoft.com/office/officeart/2008/layout/AlternatingHexagons"/>
    <dgm:cxn modelId="{2B033678-F075-4F81-9D24-E6F4F185D059}" srcId="{806A62C2-70AA-4E90-A7A3-A4F3794D54E4}" destId="{48F389EC-D8F1-4AEB-89A3-B2DA418905DD}" srcOrd="4" destOrd="0" parTransId="{54FE5099-B901-4206-808A-773939572476}" sibTransId="{60843B44-1B62-4D6E-8F70-D8951DD337E6}"/>
    <dgm:cxn modelId="{C57B5A98-47E3-466E-A6AB-0CE24B4F2DCE}" type="presOf" srcId="{6BF64A8E-0CBB-4454-A07A-9ED26C0A7CAB}" destId="{D3759A90-A06E-4466-9CCC-CD7A1CA5C670}" srcOrd="0" destOrd="0" presId="urn:microsoft.com/office/officeart/2008/layout/AlternatingHexagons"/>
    <dgm:cxn modelId="{797C66A1-DC4B-47B5-8E60-AECB5D2D4333}" type="presOf" srcId="{9ADDBAAF-E3F8-4908-A5D7-6E5D1E98EF2F}" destId="{D31FD956-0DB4-4EDD-892C-59BB87B7A784}" srcOrd="0" destOrd="0" presId="urn:microsoft.com/office/officeart/2008/layout/AlternatingHexagons"/>
    <dgm:cxn modelId="{586F69F1-5D37-45C0-9F8B-A8A6431D0887}" srcId="{806A62C2-70AA-4E90-A7A3-A4F3794D54E4}" destId="{10085312-5C83-4BC1-B3F6-EB0E50A4F5C8}" srcOrd="5" destOrd="0" parTransId="{6D652C48-6276-48DD-B25C-4A9CF7D37A0D}" sibTransId="{F92BB785-1CAB-4DD3-8043-FC6F7CFEE5A6}"/>
    <dgm:cxn modelId="{D9EF55DB-AC86-4B44-A4FA-0153D6427E4D}" type="presOf" srcId="{4ED61D31-7234-4D5F-8266-06738B232AE0}" destId="{8271C467-B299-4943-988D-D03431A7FFDD}" srcOrd="0" destOrd="0" presId="urn:microsoft.com/office/officeart/2008/layout/AlternatingHexagons"/>
    <dgm:cxn modelId="{57675683-C8BA-4B10-A37F-85495F505CF5}" srcId="{806A62C2-70AA-4E90-A7A3-A4F3794D54E4}" destId="{FF1F052A-55F0-400E-B948-18C22BD4B512}" srcOrd="3" destOrd="0" parTransId="{678786B9-0AF5-412A-A96D-222FA4BFB342}" sibTransId="{1DB9415F-A467-4A87-AA18-280F251CEFB7}"/>
    <dgm:cxn modelId="{3A5928DB-E2AE-4883-A8C5-C9D364B7B9A6}" type="presOf" srcId="{1DB9415F-A467-4A87-AA18-280F251CEFB7}" destId="{FD368BFD-6CF2-4222-A28E-03FCD6261B7C}" srcOrd="0" destOrd="0" presId="urn:microsoft.com/office/officeart/2008/layout/AlternatingHexagons"/>
    <dgm:cxn modelId="{8E38520A-0D41-4BAF-BB43-B2B65463B342}" type="presOf" srcId="{3B09A9FF-A85D-4FC1-ADCA-C323959FC51F}" destId="{885611CE-14D0-42EB-9992-BBDBFC478FBE}" srcOrd="0" destOrd="0" presId="urn:microsoft.com/office/officeart/2008/layout/AlternatingHexagons"/>
    <dgm:cxn modelId="{A5D0C259-10E3-4CDF-AF48-563CD9BF018B}" type="presOf" srcId="{FF1F052A-55F0-400E-B948-18C22BD4B512}" destId="{2B47405F-CBAE-400D-9C49-5CE0A7F35FFE}" srcOrd="0" destOrd="0" presId="urn:microsoft.com/office/officeart/2008/layout/AlternatingHexagons"/>
    <dgm:cxn modelId="{94895437-0001-41A3-82D2-6FFA5A4B3F64}" type="presOf" srcId="{BD5BB4DB-9032-4D56-9B35-8D7724F62FA4}" destId="{C6567DB5-05F9-4CB6-8E92-B21AC7A539DB}" srcOrd="0" destOrd="0" presId="urn:microsoft.com/office/officeart/2008/layout/AlternatingHexagons"/>
    <dgm:cxn modelId="{B6F9C7D4-BF1A-426C-9A98-331047DF7713}" type="presOf" srcId="{9532A191-FCB3-4EF8-8D2A-2D51D226E42F}" destId="{EE6F2BF2-A3EC-4A9A-A14C-9BA02B0AC557}" srcOrd="0" destOrd="0" presId="urn:microsoft.com/office/officeart/2008/layout/AlternatingHexagons"/>
    <dgm:cxn modelId="{2D92BA9F-A665-4985-B7E0-254DB4E97915}" type="presOf" srcId="{28B21B6B-974B-4BFF-8B0F-56FA384710B8}" destId="{8C5D7686-42B4-4333-8EB8-4A674D2F12B0}" srcOrd="0" destOrd="0" presId="urn:microsoft.com/office/officeart/2008/layout/AlternatingHexagons"/>
    <dgm:cxn modelId="{E81080A5-205E-417F-82A0-BA807AF68E03}" type="presOf" srcId="{F92BB785-1CAB-4DD3-8043-FC6F7CFEE5A6}" destId="{5E6CBF55-C6EB-48B1-B8B5-8201183B02D5}" srcOrd="0" destOrd="0" presId="urn:microsoft.com/office/officeart/2008/layout/AlternatingHexagons"/>
    <dgm:cxn modelId="{13312F60-E1F4-44F3-B2D0-0AE31093AB43}" type="presOf" srcId="{10085312-5C83-4BC1-B3F6-EB0E50A4F5C8}" destId="{C2E2EC5D-FA28-44CE-8CD9-0D6B4C63AB95}" srcOrd="0" destOrd="0" presId="urn:microsoft.com/office/officeart/2008/layout/AlternatingHexagons"/>
    <dgm:cxn modelId="{4063605D-E4EF-4720-8A57-B24EF70B3094}" type="presOf" srcId="{60843B44-1B62-4D6E-8F70-D8951DD337E6}" destId="{3DCEA252-FD7D-49B8-8C79-36CC5825121F}" srcOrd="0" destOrd="0" presId="urn:microsoft.com/office/officeart/2008/layout/AlternatingHexagons"/>
    <dgm:cxn modelId="{914AFF34-02D8-4257-9532-8403974C3D80}" type="presParOf" srcId="{2A2887AE-0B6B-4B73-9123-6B3F93BC91EB}" destId="{5D6F4730-E1B8-4CBC-BAC0-0E9B2EFA9515}" srcOrd="0" destOrd="0" presId="urn:microsoft.com/office/officeart/2008/layout/AlternatingHexagons"/>
    <dgm:cxn modelId="{E8B25C96-48F4-4147-8A08-35C0A64AFD0C}" type="presParOf" srcId="{5D6F4730-E1B8-4CBC-BAC0-0E9B2EFA9515}" destId="{D31FD956-0DB4-4EDD-892C-59BB87B7A784}" srcOrd="0" destOrd="0" presId="urn:microsoft.com/office/officeart/2008/layout/AlternatingHexagons"/>
    <dgm:cxn modelId="{05EBFD89-A1E9-4A28-80E4-EE0FEDD2E30B}" type="presParOf" srcId="{5D6F4730-E1B8-4CBC-BAC0-0E9B2EFA9515}" destId="{07AA031C-780E-4135-A105-DBDAF575ED54}" srcOrd="1" destOrd="0" presId="urn:microsoft.com/office/officeart/2008/layout/AlternatingHexagons"/>
    <dgm:cxn modelId="{CEDC334B-9804-4768-BCE0-07EEB8D4CEC5}" type="presParOf" srcId="{5D6F4730-E1B8-4CBC-BAC0-0E9B2EFA9515}" destId="{116E1737-7F63-4DDE-8717-B37AEC785F1A}" srcOrd="2" destOrd="0" presId="urn:microsoft.com/office/officeart/2008/layout/AlternatingHexagons"/>
    <dgm:cxn modelId="{16032402-B068-4B6B-A63A-87AAA72E45A9}" type="presParOf" srcId="{5D6F4730-E1B8-4CBC-BAC0-0E9B2EFA9515}" destId="{A65C376F-5256-4A2C-9DAF-E6F00373B4B3}" srcOrd="3" destOrd="0" presId="urn:microsoft.com/office/officeart/2008/layout/AlternatingHexagons"/>
    <dgm:cxn modelId="{8A708CF5-5809-4AA2-903D-38D7CA7627E4}" type="presParOf" srcId="{5D6F4730-E1B8-4CBC-BAC0-0E9B2EFA9515}" destId="{8C5D7686-42B4-4333-8EB8-4A674D2F12B0}" srcOrd="4" destOrd="0" presId="urn:microsoft.com/office/officeart/2008/layout/AlternatingHexagons"/>
    <dgm:cxn modelId="{5840FC8E-EC5A-4BD4-BC35-785A0DFE8027}" type="presParOf" srcId="{2A2887AE-0B6B-4B73-9123-6B3F93BC91EB}" destId="{92ECEAE2-E0EB-4297-B606-8922134EDFE3}" srcOrd="1" destOrd="0" presId="urn:microsoft.com/office/officeart/2008/layout/AlternatingHexagons"/>
    <dgm:cxn modelId="{B9807200-4134-4028-9354-656B46D4CB6A}" type="presParOf" srcId="{2A2887AE-0B6B-4B73-9123-6B3F93BC91EB}" destId="{70E5595D-8728-4245-9243-46FE232E1B11}" srcOrd="2" destOrd="0" presId="urn:microsoft.com/office/officeart/2008/layout/AlternatingHexagons"/>
    <dgm:cxn modelId="{21D28BB4-9087-4C4C-81C5-70FC7967092C}" type="presParOf" srcId="{70E5595D-8728-4245-9243-46FE232E1B11}" destId="{8271C467-B299-4943-988D-D03431A7FFDD}" srcOrd="0" destOrd="0" presId="urn:microsoft.com/office/officeart/2008/layout/AlternatingHexagons"/>
    <dgm:cxn modelId="{D8AFA5D2-509B-420E-9B30-D2885251F0E0}" type="presParOf" srcId="{70E5595D-8728-4245-9243-46FE232E1B11}" destId="{014E8BDD-F06B-467F-8375-5554A5E2611C}" srcOrd="1" destOrd="0" presId="urn:microsoft.com/office/officeart/2008/layout/AlternatingHexagons"/>
    <dgm:cxn modelId="{C1A8FD3E-5D0A-406A-86A0-8A65BB98E49B}" type="presParOf" srcId="{70E5595D-8728-4245-9243-46FE232E1B11}" destId="{8B1967A8-7DF9-4013-A4CE-9364EBF8739A}" srcOrd="2" destOrd="0" presId="urn:microsoft.com/office/officeart/2008/layout/AlternatingHexagons"/>
    <dgm:cxn modelId="{127CE6B7-2791-4862-B9DD-0454A82F224F}" type="presParOf" srcId="{70E5595D-8728-4245-9243-46FE232E1B11}" destId="{01CE2634-2A2F-4344-99F4-9432183ECA08}" srcOrd="3" destOrd="0" presId="urn:microsoft.com/office/officeart/2008/layout/AlternatingHexagons"/>
    <dgm:cxn modelId="{6C8F69E2-4D70-4D20-99A8-366CED7BB12D}" type="presParOf" srcId="{70E5595D-8728-4245-9243-46FE232E1B11}" destId="{2C33B10D-09EE-4DBE-ABEB-52884399ECDA}" srcOrd="4" destOrd="0" presId="urn:microsoft.com/office/officeart/2008/layout/AlternatingHexagons"/>
    <dgm:cxn modelId="{4F9FC14E-C0AB-431A-8F79-E8F04091C75C}" type="presParOf" srcId="{2A2887AE-0B6B-4B73-9123-6B3F93BC91EB}" destId="{CB7CA97F-A9D0-4CF0-8835-6A583B178594}" srcOrd="3" destOrd="0" presId="urn:microsoft.com/office/officeart/2008/layout/AlternatingHexagons"/>
    <dgm:cxn modelId="{6925C742-6F71-4879-96D6-C126D970560D}" type="presParOf" srcId="{2A2887AE-0B6B-4B73-9123-6B3F93BC91EB}" destId="{5A454F8D-C2FD-46B4-8126-3A44AC3FA362}" srcOrd="4" destOrd="0" presId="urn:microsoft.com/office/officeart/2008/layout/AlternatingHexagons"/>
    <dgm:cxn modelId="{73872D76-0DB5-4446-AA5A-F8D3737D79C5}" type="presParOf" srcId="{5A454F8D-C2FD-46B4-8126-3A44AC3FA362}" destId="{885611CE-14D0-42EB-9992-BBDBFC478FBE}" srcOrd="0" destOrd="0" presId="urn:microsoft.com/office/officeart/2008/layout/AlternatingHexagons"/>
    <dgm:cxn modelId="{F5F4976F-0599-47A1-849A-46BBA4B4A5EE}" type="presParOf" srcId="{5A454F8D-C2FD-46B4-8126-3A44AC3FA362}" destId="{A30935D5-E77D-4038-839C-9853F877E7BE}" srcOrd="1" destOrd="0" presId="urn:microsoft.com/office/officeart/2008/layout/AlternatingHexagons"/>
    <dgm:cxn modelId="{AC7E6227-8BA7-44B3-9958-5D78DAB773EC}" type="presParOf" srcId="{5A454F8D-C2FD-46B4-8126-3A44AC3FA362}" destId="{1FA018EF-F924-4221-B7F2-E3F1E159C828}" srcOrd="2" destOrd="0" presId="urn:microsoft.com/office/officeart/2008/layout/AlternatingHexagons"/>
    <dgm:cxn modelId="{2E24297C-9771-4496-B6DE-F486D76EC15C}" type="presParOf" srcId="{5A454F8D-C2FD-46B4-8126-3A44AC3FA362}" destId="{25E0A768-00DC-4AFA-BA5B-655C3F35C567}" srcOrd="3" destOrd="0" presId="urn:microsoft.com/office/officeart/2008/layout/AlternatingHexagons"/>
    <dgm:cxn modelId="{9BEEF6D4-7CDC-4728-A506-5C8E81F02626}" type="presParOf" srcId="{5A454F8D-C2FD-46B4-8126-3A44AC3FA362}" destId="{EE6F2BF2-A3EC-4A9A-A14C-9BA02B0AC557}" srcOrd="4" destOrd="0" presId="urn:microsoft.com/office/officeart/2008/layout/AlternatingHexagons"/>
    <dgm:cxn modelId="{DE4E92A3-D722-4F46-AB21-A204E29E53A6}" type="presParOf" srcId="{2A2887AE-0B6B-4B73-9123-6B3F93BC91EB}" destId="{F7AAC7CD-CD62-4DD2-890B-2E8AD6D5C461}" srcOrd="5" destOrd="0" presId="urn:microsoft.com/office/officeart/2008/layout/AlternatingHexagons"/>
    <dgm:cxn modelId="{C15B2503-4D9C-432F-B98A-63180A840B52}" type="presParOf" srcId="{2A2887AE-0B6B-4B73-9123-6B3F93BC91EB}" destId="{B0DA3D85-9382-4F4D-B466-5DF05867CCC6}" srcOrd="6" destOrd="0" presId="urn:microsoft.com/office/officeart/2008/layout/AlternatingHexagons"/>
    <dgm:cxn modelId="{AB63A126-20A3-4FFB-82D0-BDD5D9114770}" type="presParOf" srcId="{B0DA3D85-9382-4F4D-B466-5DF05867CCC6}" destId="{2B47405F-CBAE-400D-9C49-5CE0A7F35FFE}" srcOrd="0" destOrd="0" presId="urn:microsoft.com/office/officeart/2008/layout/AlternatingHexagons"/>
    <dgm:cxn modelId="{90301A52-BB71-40D8-873F-F2B5F5AAAD75}" type="presParOf" srcId="{B0DA3D85-9382-4F4D-B466-5DF05867CCC6}" destId="{EE5DECD3-F97C-41EA-B662-1172FF56610D}" srcOrd="1" destOrd="0" presId="urn:microsoft.com/office/officeart/2008/layout/AlternatingHexagons"/>
    <dgm:cxn modelId="{4A0566F0-8F48-45ED-B975-0D1816E022B0}" type="presParOf" srcId="{B0DA3D85-9382-4F4D-B466-5DF05867CCC6}" destId="{ED072456-1CF8-46CC-BAD1-6AA0FBA61DAA}" srcOrd="2" destOrd="0" presId="urn:microsoft.com/office/officeart/2008/layout/AlternatingHexagons"/>
    <dgm:cxn modelId="{39DD8A56-CF46-4189-AAB0-E1C638F2B474}" type="presParOf" srcId="{B0DA3D85-9382-4F4D-B466-5DF05867CCC6}" destId="{8B5E1808-D38B-44B1-B4B6-69AD33F03751}" srcOrd="3" destOrd="0" presId="urn:microsoft.com/office/officeart/2008/layout/AlternatingHexagons"/>
    <dgm:cxn modelId="{3D05E7F6-BF81-456E-83EA-73E0DF410087}" type="presParOf" srcId="{B0DA3D85-9382-4F4D-B466-5DF05867CCC6}" destId="{FD368BFD-6CF2-4222-A28E-03FCD6261B7C}" srcOrd="4" destOrd="0" presId="urn:microsoft.com/office/officeart/2008/layout/AlternatingHexagons"/>
    <dgm:cxn modelId="{895374D2-26E4-4194-B933-A83B9BB864CF}" type="presParOf" srcId="{2A2887AE-0B6B-4B73-9123-6B3F93BC91EB}" destId="{85A0C57A-B648-4366-8B4C-92B2023AF40E}" srcOrd="7" destOrd="0" presId="urn:microsoft.com/office/officeart/2008/layout/AlternatingHexagons"/>
    <dgm:cxn modelId="{787E1A99-D8B2-4069-8BF6-768D0B283761}" type="presParOf" srcId="{2A2887AE-0B6B-4B73-9123-6B3F93BC91EB}" destId="{AB3DD594-D468-4FB4-99FB-01108CC128BF}" srcOrd="8" destOrd="0" presId="urn:microsoft.com/office/officeart/2008/layout/AlternatingHexagons"/>
    <dgm:cxn modelId="{6492D634-3CFF-4600-A0DB-E6A25FA08A2F}" type="presParOf" srcId="{AB3DD594-D468-4FB4-99FB-01108CC128BF}" destId="{880FFF8F-4F86-4235-B72A-7DBDCAE1E6B8}" srcOrd="0" destOrd="0" presId="urn:microsoft.com/office/officeart/2008/layout/AlternatingHexagons"/>
    <dgm:cxn modelId="{2B0246C2-CD62-4506-9D52-7F99CA1D0409}" type="presParOf" srcId="{AB3DD594-D468-4FB4-99FB-01108CC128BF}" destId="{31535BF5-D0FD-47EA-97DF-F677B71604D4}" srcOrd="1" destOrd="0" presId="urn:microsoft.com/office/officeart/2008/layout/AlternatingHexagons"/>
    <dgm:cxn modelId="{D7C0606B-2C57-4816-A8F6-C3A63762E54C}" type="presParOf" srcId="{AB3DD594-D468-4FB4-99FB-01108CC128BF}" destId="{5100AEDD-28B0-4FB8-9229-497CE895C1D5}" srcOrd="2" destOrd="0" presId="urn:microsoft.com/office/officeart/2008/layout/AlternatingHexagons"/>
    <dgm:cxn modelId="{F98BB861-9FB3-48E5-B81D-169778E67597}" type="presParOf" srcId="{AB3DD594-D468-4FB4-99FB-01108CC128BF}" destId="{A3087800-0A76-4373-B14C-833E084FB2E6}" srcOrd="3" destOrd="0" presId="urn:microsoft.com/office/officeart/2008/layout/AlternatingHexagons"/>
    <dgm:cxn modelId="{CE249770-5A55-4FE8-AA61-D17DA79BCC03}" type="presParOf" srcId="{AB3DD594-D468-4FB4-99FB-01108CC128BF}" destId="{3DCEA252-FD7D-49B8-8C79-36CC5825121F}" srcOrd="4" destOrd="0" presId="urn:microsoft.com/office/officeart/2008/layout/AlternatingHexagons"/>
    <dgm:cxn modelId="{C40A08E5-759B-4745-8D5D-6F2A19B9C9D5}" type="presParOf" srcId="{2A2887AE-0B6B-4B73-9123-6B3F93BC91EB}" destId="{61B59F1D-86E1-4B1F-A4DA-8AF335495A87}" srcOrd="9" destOrd="0" presId="urn:microsoft.com/office/officeart/2008/layout/AlternatingHexagons"/>
    <dgm:cxn modelId="{62412D5D-B3E8-497F-9758-945CC571277F}" type="presParOf" srcId="{2A2887AE-0B6B-4B73-9123-6B3F93BC91EB}" destId="{ACAE54D1-A9C6-4289-A044-82D5210F482D}" srcOrd="10" destOrd="0" presId="urn:microsoft.com/office/officeart/2008/layout/AlternatingHexagons"/>
    <dgm:cxn modelId="{5D254D1D-8C8D-4A37-8B5F-9FD515EE5589}" type="presParOf" srcId="{ACAE54D1-A9C6-4289-A044-82D5210F482D}" destId="{C2E2EC5D-FA28-44CE-8CD9-0D6B4C63AB95}" srcOrd="0" destOrd="0" presId="urn:microsoft.com/office/officeart/2008/layout/AlternatingHexagons"/>
    <dgm:cxn modelId="{824400B3-7F95-471B-A785-6531A4446ABB}" type="presParOf" srcId="{ACAE54D1-A9C6-4289-A044-82D5210F482D}" destId="{8C13283D-6C92-4AF9-B347-761C929AA80E}" srcOrd="1" destOrd="0" presId="urn:microsoft.com/office/officeart/2008/layout/AlternatingHexagons"/>
    <dgm:cxn modelId="{8A5B56EF-0CC0-448B-B3A9-E5149F87BB7B}" type="presParOf" srcId="{ACAE54D1-A9C6-4289-A044-82D5210F482D}" destId="{259D47DD-F244-479B-93E9-932C56DE29AD}" srcOrd="2" destOrd="0" presId="urn:microsoft.com/office/officeart/2008/layout/AlternatingHexagons"/>
    <dgm:cxn modelId="{F06C6BA5-9395-463E-A97F-F3F85C9A7ADF}" type="presParOf" srcId="{ACAE54D1-A9C6-4289-A044-82D5210F482D}" destId="{94C667F5-9C58-4DAB-9084-6954982763B8}" srcOrd="3" destOrd="0" presId="urn:microsoft.com/office/officeart/2008/layout/AlternatingHexagons"/>
    <dgm:cxn modelId="{389CE353-841D-4160-9B9A-E7B2519A9562}" type="presParOf" srcId="{ACAE54D1-A9C6-4289-A044-82D5210F482D}" destId="{5E6CBF55-C6EB-48B1-B8B5-8201183B02D5}" srcOrd="4" destOrd="0" presId="urn:microsoft.com/office/officeart/2008/layout/AlternatingHexagons"/>
    <dgm:cxn modelId="{ABF8828B-B187-4C65-B928-E6774A5BD2F2}" type="presParOf" srcId="{2A2887AE-0B6B-4B73-9123-6B3F93BC91EB}" destId="{EB623115-DA71-44C9-83AD-1C5A4D12E2D8}" srcOrd="11" destOrd="0" presId="urn:microsoft.com/office/officeart/2008/layout/AlternatingHexagons"/>
    <dgm:cxn modelId="{7AF9B0B0-2E81-4482-A2A7-03F50F5FB4D7}" type="presParOf" srcId="{2A2887AE-0B6B-4B73-9123-6B3F93BC91EB}" destId="{77257DE6-2FCD-465C-94AE-AFAD693CB23B}" srcOrd="12" destOrd="0" presId="urn:microsoft.com/office/officeart/2008/layout/AlternatingHexagons"/>
    <dgm:cxn modelId="{7DB2729B-A3D2-4D18-9222-9185DFDBDE1C}" type="presParOf" srcId="{77257DE6-2FCD-465C-94AE-AFAD693CB23B}" destId="{D3759A90-A06E-4466-9CCC-CD7A1CA5C670}" srcOrd="0" destOrd="0" presId="urn:microsoft.com/office/officeart/2008/layout/AlternatingHexagons"/>
    <dgm:cxn modelId="{CB0C70A3-171B-4A09-ADD1-BBF3776B6939}" type="presParOf" srcId="{77257DE6-2FCD-465C-94AE-AFAD693CB23B}" destId="{4FF69492-F5EC-4488-AE24-B09AE9CCA49C}" srcOrd="1" destOrd="0" presId="urn:microsoft.com/office/officeart/2008/layout/AlternatingHexagons"/>
    <dgm:cxn modelId="{C6DB2084-F395-4A41-8D60-2B53B5A29154}" type="presParOf" srcId="{77257DE6-2FCD-465C-94AE-AFAD693CB23B}" destId="{10926390-C269-441A-A4E8-13EDA586BF3A}" srcOrd="2" destOrd="0" presId="urn:microsoft.com/office/officeart/2008/layout/AlternatingHexagons"/>
    <dgm:cxn modelId="{809A9D66-3D0D-4670-86B4-ED3B3D6189C2}" type="presParOf" srcId="{77257DE6-2FCD-465C-94AE-AFAD693CB23B}" destId="{4D3CDC8C-F7F7-4B19-AA4D-594353F780E5}" srcOrd="3" destOrd="0" presId="urn:microsoft.com/office/officeart/2008/layout/AlternatingHexagons"/>
    <dgm:cxn modelId="{A9AED95E-A229-4149-BC57-C1290DB80116}" type="presParOf" srcId="{77257DE6-2FCD-465C-94AE-AFAD693CB23B}" destId="{C6567DB5-05F9-4CB6-8E92-B21AC7A539DB}"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5D35DB-C035-42B3-B4F9-DFDDDAF4CD9C}">
      <dsp:nvSpPr>
        <dsp:cNvPr id="0" name=""/>
        <dsp:cNvSpPr/>
      </dsp:nvSpPr>
      <dsp:spPr>
        <a:xfrm>
          <a:off x="1314348" y="647978"/>
          <a:ext cx="3010585" cy="3010585"/>
        </a:xfrm>
        <a:prstGeom prst="blockArc">
          <a:avLst>
            <a:gd name="adj1" fmla="val 9828839"/>
            <a:gd name="adj2" fmla="val 16090676"/>
            <a:gd name="adj3" fmla="val 4644"/>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906C9B9-74EB-4DEE-9519-91C3666BBDCC}">
      <dsp:nvSpPr>
        <dsp:cNvPr id="0" name=""/>
        <dsp:cNvSpPr/>
      </dsp:nvSpPr>
      <dsp:spPr>
        <a:xfrm>
          <a:off x="1471844" y="1075870"/>
          <a:ext cx="3010585" cy="3010585"/>
        </a:xfrm>
        <a:prstGeom prst="blockArc">
          <a:avLst>
            <a:gd name="adj1" fmla="val 962062"/>
            <a:gd name="adj2" fmla="val 10039728"/>
            <a:gd name="adj3" fmla="val 4644"/>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B9E974F-70BB-44A1-801D-23D8FAA53438}">
      <dsp:nvSpPr>
        <dsp:cNvPr id="0" name=""/>
        <dsp:cNvSpPr/>
      </dsp:nvSpPr>
      <dsp:spPr>
        <a:xfrm>
          <a:off x="1620634" y="648705"/>
          <a:ext cx="3010585" cy="3010585"/>
        </a:xfrm>
        <a:prstGeom prst="blockArc">
          <a:avLst>
            <a:gd name="adj1" fmla="val 15970212"/>
            <a:gd name="adj2" fmla="val 1182903"/>
            <a:gd name="adj3" fmla="val 4644"/>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BDB23FE-59BE-41BD-9A3D-78FF7DE6FDA4}">
      <dsp:nvSpPr>
        <dsp:cNvPr id="0" name=""/>
        <dsp:cNvSpPr/>
      </dsp:nvSpPr>
      <dsp:spPr>
        <a:xfrm>
          <a:off x="2283637" y="1573021"/>
          <a:ext cx="1385312" cy="1385312"/>
        </a:xfrm>
        <a:prstGeom prst="ellipse">
          <a:avLst/>
        </a:prstGeom>
        <a:solidFill>
          <a:schemeClr val="accent4">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de-DE" sz="1200" b="1" kern="1200" baseline="0" dirty="0" smtClean="0">
              <a:solidFill>
                <a:schemeClr val="tx1"/>
              </a:solidFill>
              <a:latin typeface="Arial" panose="020B0604020202020204" pitchFamily="34" charset="0"/>
              <a:ea typeface="+mn-ea"/>
              <a:cs typeface="Arial" panose="020B0604020202020204" pitchFamily="34" charset="0"/>
            </a:rPr>
            <a:t>Internet als Lernprodukt – der Weg zum Erfolg</a:t>
          </a:r>
          <a:endParaRPr lang="de-DE" sz="1200" b="1" kern="1200" baseline="0" dirty="0">
            <a:solidFill>
              <a:schemeClr val="tx1"/>
            </a:solidFill>
            <a:latin typeface="Arial" panose="020B0604020202020204" pitchFamily="34" charset="0"/>
            <a:ea typeface="+mn-ea"/>
            <a:cs typeface="Arial" panose="020B0604020202020204" pitchFamily="34" charset="0"/>
          </a:endParaRPr>
        </a:p>
      </dsp:txBody>
      <dsp:txXfrm>
        <a:off x="2486511" y="1775895"/>
        <a:ext cx="979564" cy="979564"/>
      </dsp:txXfrm>
    </dsp:sp>
    <dsp:sp modelId="{B2CF3102-7346-4471-8282-48693CE4D7C8}">
      <dsp:nvSpPr>
        <dsp:cNvPr id="0" name=""/>
        <dsp:cNvSpPr/>
      </dsp:nvSpPr>
      <dsp:spPr>
        <a:xfrm>
          <a:off x="2316058" y="40911"/>
          <a:ext cx="1320397" cy="1300683"/>
        </a:xfrm>
        <a:prstGeom prst="ellipse">
          <a:avLst/>
        </a:prstGeom>
        <a:solidFill>
          <a:schemeClr val="accent5">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de-DE" sz="2000" b="1" kern="1200" smtClean="0">
              <a:solidFill>
                <a:schemeClr val="tx1"/>
              </a:solidFill>
              <a:latin typeface="Arial" panose="020B0604020202020204" pitchFamily="34" charset="0"/>
              <a:ea typeface="+mn-ea"/>
              <a:cs typeface="Arial" panose="020B0604020202020204" pitchFamily="34" charset="0"/>
            </a:rPr>
            <a:t>Lernen</a:t>
          </a:r>
          <a:endParaRPr lang="de-DE" sz="2000" b="1" kern="1200" dirty="0">
            <a:solidFill>
              <a:schemeClr val="tx1"/>
            </a:solidFill>
            <a:latin typeface="Arial" panose="020B0604020202020204" pitchFamily="34" charset="0"/>
            <a:ea typeface="+mn-ea"/>
            <a:cs typeface="Arial" panose="020B0604020202020204" pitchFamily="34" charset="0"/>
          </a:endParaRPr>
        </a:p>
      </dsp:txBody>
      <dsp:txXfrm>
        <a:off x="2509426" y="231392"/>
        <a:ext cx="933661" cy="919721"/>
      </dsp:txXfrm>
    </dsp:sp>
    <dsp:sp modelId="{3ED4DC82-ECDD-402D-8423-BC66881D376F}">
      <dsp:nvSpPr>
        <dsp:cNvPr id="0" name=""/>
        <dsp:cNvSpPr/>
      </dsp:nvSpPr>
      <dsp:spPr>
        <a:xfrm>
          <a:off x="3663535" y="2192754"/>
          <a:ext cx="1520062" cy="1305464"/>
        </a:xfrm>
        <a:prstGeom prst="ellipse">
          <a:avLst/>
        </a:prstGeom>
        <a:solidFill>
          <a:schemeClr val="accent1">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de-DE" sz="1100" b="1" kern="1200" baseline="0" dirty="0" smtClean="0">
              <a:solidFill>
                <a:schemeClr val="tx1"/>
              </a:solidFill>
              <a:latin typeface="Arial" panose="020B0604020202020204" pitchFamily="34" charset="0"/>
              <a:ea typeface="+mn-ea"/>
              <a:cs typeface="Arial" panose="020B0604020202020204" pitchFamily="34" charset="0"/>
            </a:rPr>
            <a:t>Recherchieren</a:t>
          </a:r>
          <a:endParaRPr lang="de-DE" sz="1100" b="1" kern="1200" baseline="0" dirty="0">
            <a:solidFill>
              <a:schemeClr val="tx1"/>
            </a:solidFill>
            <a:latin typeface="Arial" panose="020B0604020202020204" pitchFamily="34" charset="0"/>
            <a:ea typeface="+mn-ea"/>
            <a:cs typeface="Arial" panose="020B0604020202020204" pitchFamily="34" charset="0"/>
          </a:endParaRPr>
        </a:p>
      </dsp:txBody>
      <dsp:txXfrm>
        <a:off x="3886143" y="2383935"/>
        <a:ext cx="1074846" cy="923102"/>
      </dsp:txXfrm>
    </dsp:sp>
    <dsp:sp modelId="{FF915C24-42DC-4816-9C83-3A841B3E611D}">
      <dsp:nvSpPr>
        <dsp:cNvPr id="0" name=""/>
        <dsp:cNvSpPr/>
      </dsp:nvSpPr>
      <dsp:spPr>
        <a:xfrm>
          <a:off x="799341" y="2165584"/>
          <a:ext cx="1471712" cy="1406780"/>
        </a:xfrm>
        <a:prstGeom prst="ellipse">
          <a:avLst/>
        </a:prstGeom>
        <a:solidFill>
          <a:schemeClr val="accent4">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de-DE" sz="1100" b="1" kern="1200" baseline="0" dirty="0" smtClean="0">
              <a:solidFill>
                <a:schemeClr val="tx1"/>
              </a:solidFill>
              <a:latin typeface="Arial" panose="020B0604020202020204" pitchFamily="34" charset="0"/>
              <a:ea typeface="+mn-ea"/>
              <a:cs typeface="Arial" panose="020B0604020202020204" pitchFamily="34" charset="0"/>
            </a:rPr>
            <a:t>Nacharbeiten</a:t>
          </a:r>
          <a:endParaRPr lang="de-DE" sz="1100" b="1" kern="1200" baseline="0" dirty="0">
            <a:solidFill>
              <a:schemeClr val="tx1"/>
            </a:solidFill>
            <a:latin typeface="Arial" panose="020B0604020202020204" pitchFamily="34" charset="0"/>
            <a:ea typeface="+mn-ea"/>
            <a:cs typeface="Arial" panose="020B0604020202020204" pitchFamily="34" charset="0"/>
          </a:endParaRPr>
        </a:p>
      </dsp:txBody>
      <dsp:txXfrm>
        <a:off x="1014868" y="2371602"/>
        <a:ext cx="1040658" cy="9947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1FD956-0DB4-4EDD-892C-59BB87B7A784}">
      <dsp:nvSpPr>
        <dsp:cNvPr id="0" name=""/>
        <dsp:cNvSpPr/>
      </dsp:nvSpPr>
      <dsp:spPr>
        <a:xfrm rot="5400000">
          <a:off x="3295069" y="-567659"/>
          <a:ext cx="918180" cy="2053499"/>
        </a:xfrm>
        <a:prstGeom prst="hexagon">
          <a:avLst>
            <a:gd name="adj" fmla="val 25000"/>
            <a:gd name="vf" fmla="val 115470"/>
          </a:avLst>
        </a:prstGeom>
        <a:solidFill>
          <a:schemeClr val="accent3">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de-DE" sz="1000" b="1" kern="1200" dirty="0" smtClean="0">
              <a:solidFill>
                <a:schemeClr val="tx1"/>
              </a:solidFill>
              <a:latin typeface="Arial" panose="020B0604020202020204" pitchFamily="34" charset="0"/>
              <a:ea typeface="+mn-ea"/>
              <a:cs typeface="Arial" panose="020B0604020202020204" pitchFamily="34" charset="0"/>
            </a:rPr>
            <a:t>gezielter, selbstgesteuerter Abruf d. Informationen </a:t>
          </a:r>
          <a:endParaRPr lang="de-DE" sz="1000" b="1" kern="1200" dirty="0">
            <a:solidFill>
              <a:schemeClr val="tx1"/>
            </a:solidFill>
            <a:latin typeface="Arial" panose="020B0604020202020204" pitchFamily="34" charset="0"/>
            <a:ea typeface="+mn-ea"/>
            <a:cs typeface="Arial" panose="020B0604020202020204" pitchFamily="34" charset="0"/>
          </a:endParaRPr>
        </a:p>
      </dsp:txBody>
      <dsp:txXfrm rot="-5400000">
        <a:off x="3069660" y="153030"/>
        <a:ext cx="1368999" cy="612120"/>
      </dsp:txXfrm>
    </dsp:sp>
    <dsp:sp modelId="{07AA031C-780E-4135-A105-DBDAF575ED54}">
      <dsp:nvSpPr>
        <dsp:cNvPr id="0" name=""/>
        <dsp:cNvSpPr/>
      </dsp:nvSpPr>
      <dsp:spPr>
        <a:xfrm>
          <a:off x="3658348" y="344238"/>
          <a:ext cx="428405" cy="230325"/>
        </a:xfrm>
        <a:prstGeom prst="rect">
          <a:avLst/>
        </a:prstGeom>
        <a:noFill/>
        <a:ln>
          <a:noFill/>
        </a:ln>
        <a:effectLst/>
      </dsp:spPr>
      <dsp:style>
        <a:lnRef idx="0">
          <a:scrgbClr r="0" g="0" b="0"/>
        </a:lnRef>
        <a:fillRef idx="0">
          <a:scrgbClr r="0" g="0" b="0"/>
        </a:fillRef>
        <a:effectRef idx="0">
          <a:scrgbClr r="0" g="0" b="0"/>
        </a:effectRef>
        <a:fontRef idx="minor"/>
      </dsp:style>
    </dsp:sp>
    <dsp:sp modelId="{8C5D7686-42B4-4333-8EB8-4A674D2F12B0}">
      <dsp:nvSpPr>
        <dsp:cNvPr id="0" name=""/>
        <dsp:cNvSpPr/>
      </dsp:nvSpPr>
      <dsp:spPr>
        <a:xfrm rot="5400000">
          <a:off x="2287821" y="674475"/>
          <a:ext cx="317042" cy="319046"/>
        </a:xfrm>
        <a:prstGeom prst="hexagon">
          <a:avLst>
            <a:gd name="adj" fmla="val 25000"/>
            <a:gd name="vf" fmla="val 115470"/>
          </a:avLst>
        </a:prstGeom>
        <a:solidFill>
          <a:schemeClr val="accent3">
            <a:shade val="50000"/>
            <a:hueOff val="79228"/>
            <a:satOff val="-6114"/>
            <a:lumOff val="714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de-DE" sz="1500" kern="1200">
            <a:solidFill>
              <a:sysClr val="window" lastClr="FFFFFF"/>
            </a:solidFill>
            <a:latin typeface="Calibri" panose="020F0502020204030204"/>
            <a:ea typeface="+mn-ea"/>
            <a:cs typeface="+mn-cs"/>
          </a:endParaRPr>
        </a:p>
      </dsp:txBody>
      <dsp:txXfrm rot="-5400000">
        <a:off x="2339993" y="728317"/>
        <a:ext cx="212698" cy="211362"/>
      </dsp:txXfrm>
    </dsp:sp>
    <dsp:sp modelId="{8271C467-B299-4943-988D-D03431A7FFDD}">
      <dsp:nvSpPr>
        <dsp:cNvPr id="0" name=""/>
        <dsp:cNvSpPr/>
      </dsp:nvSpPr>
      <dsp:spPr>
        <a:xfrm rot="5400000">
          <a:off x="2712769" y="615817"/>
          <a:ext cx="739359" cy="1311594"/>
        </a:xfrm>
        <a:prstGeom prst="hexagon">
          <a:avLst>
            <a:gd name="adj" fmla="val 25000"/>
            <a:gd name="vf" fmla="val 115470"/>
          </a:avLst>
        </a:prstGeom>
        <a:solidFill>
          <a:schemeClr val="accent3">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de-DE" sz="1000" b="1" kern="1200" dirty="0" smtClean="0">
              <a:solidFill>
                <a:schemeClr val="tx1"/>
              </a:solidFill>
              <a:latin typeface="Arial" panose="020B0604020202020204" pitchFamily="34" charset="0"/>
              <a:ea typeface="+mn-ea"/>
              <a:cs typeface="Arial" panose="020B0604020202020204" pitchFamily="34" charset="0"/>
            </a:rPr>
            <a:t>soziale Softskills </a:t>
          </a:r>
          <a:endParaRPr lang="de-DE" sz="1000" b="1" kern="1200" dirty="0">
            <a:solidFill>
              <a:schemeClr val="tx1"/>
            </a:solidFill>
            <a:latin typeface="Arial" panose="020B0604020202020204" pitchFamily="34" charset="0"/>
            <a:ea typeface="+mn-ea"/>
            <a:cs typeface="Arial" panose="020B0604020202020204" pitchFamily="34" charset="0"/>
          </a:endParaRPr>
        </a:p>
      </dsp:txBody>
      <dsp:txXfrm rot="-5400000">
        <a:off x="2645251" y="1025162"/>
        <a:ext cx="874396" cy="492906"/>
      </dsp:txXfrm>
    </dsp:sp>
    <dsp:sp modelId="{014E8BDD-F06B-467F-8375-5554A5E2611C}">
      <dsp:nvSpPr>
        <dsp:cNvPr id="0" name=""/>
        <dsp:cNvSpPr/>
      </dsp:nvSpPr>
      <dsp:spPr>
        <a:xfrm>
          <a:off x="2820455" y="1114966"/>
          <a:ext cx="414585" cy="230325"/>
        </a:xfrm>
        <a:prstGeom prst="rect">
          <a:avLst/>
        </a:prstGeom>
        <a:noFill/>
        <a:ln>
          <a:noFill/>
        </a:ln>
        <a:effectLst/>
      </dsp:spPr>
      <dsp:style>
        <a:lnRef idx="0">
          <a:scrgbClr r="0" g="0" b="0"/>
        </a:lnRef>
        <a:fillRef idx="0">
          <a:scrgbClr r="0" g="0" b="0"/>
        </a:fillRef>
        <a:effectRef idx="0">
          <a:scrgbClr r="0" g="0" b="0"/>
        </a:effectRef>
        <a:fontRef idx="minor"/>
      </dsp:style>
    </dsp:sp>
    <dsp:sp modelId="{2C33B10D-09EE-4DBE-ABEB-52884399ECDA}">
      <dsp:nvSpPr>
        <dsp:cNvPr id="0" name=""/>
        <dsp:cNvSpPr/>
      </dsp:nvSpPr>
      <dsp:spPr>
        <a:xfrm rot="5400000">
          <a:off x="4035019" y="1074738"/>
          <a:ext cx="227388" cy="295818"/>
        </a:xfrm>
        <a:prstGeom prst="hexagon">
          <a:avLst>
            <a:gd name="adj" fmla="val 25000"/>
            <a:gd name="vf" fmla="val 115470"/>
          </a:avLst>
        </a:prstGeom>
        <a:solidFill>
          <a:schemeClr val="accent3">
            <a:shade val="50000"/>
            <a:hueOff val="237683"/>
            <a:satOff val="-18343"/>
            <a:lumOff val="2142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de-DE" sz="1000" kern="1200">
            <a:solidFill>
              <a:sysClr val="window" lastClr="FFFFFF"/>
            </a:solidFill>
            <a:latin typeface="Calibri" panose="020F0502020204030204"/>
            <a:ea typeface="+mn-ea"/>
            <a:cs typeface="+mn-cs"/>
          </a:endParaRPr>
        </a:p>
      </dsp:txBody>
      <dsp:txXfrm rot="-5400000">
        <a:off x="4050107" y="1146851"/>
        <a:ext cx="197212" cy="151592"/>
      </dsp:txXfrm>
    </dsp:sp>
    <dsp:sp modelId="{885611CE-14D0-42EB-9992-BBDBFC478FBE}">
      <dsp:nvSpPr>
        <dsp:cNvPr id="0" name=""/>
        <dsp:cNvSpPr/>
      </dsp:nvSpPr>
      <dsp:spPr>
        <a:xfrm rot="5400000">
          <a:off x="3332462" y="1147068"/>
          <a:ext cx="739359" cy="1528519"/>
        </a:xfrm>
        <a:prstGeom prst="hexagon">
          <a:avLst>
            <a:gd name="adj" fmla="val 25000"/>
            <a:gd name="vf" fmla="val 115470"/>
          </a:avLst>
        </a:prstGeom>
        <a:solidFill>
          <a:schemeClr val="accent3">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de-DE" sz="1000" b="1" kern="1200" dirty="0" smtClean="0">
              <a:solidFill>
                <a:schemeClr val="tx1"/>
              </a:solidFill>
              <a:latin typeface="Arial" panose="020B0604020202020204" pitchFamily="34" charset="0"/>
              <a:ea typeface="+mn-ea"/>
              <a:cs typeface="Arial" panose="020B0604020202020204" pitchFamily="34" charset="0"/>
            </a:rPr>
            <a:t>Aufbereitung v. Informationen</a:t>
          </a:r>
          <a:endParaRPr lang="de-DE" sz="1000" b="1" kern="1200" dirty="0">
            <a:solidFill>
              <a:schemeClr val="tx1"/>
            </a:solidFill>
            <a:latin typeface="Arial" panose="020B0604020202020204" pitchFamily="34" charset="0"/>
            <a:ea typeface="+mn-ea"/>
            <a:cs typeface="Arial" panose="020B0604020202020204" pitchFamily="34" charset="0"/>
          </a:endParaRPr>
        </a:p>
      </dsp:txBody>
      <dsp:txXfrm rot="-5400000">
        <a:off x="3192636" y="1664875"/>
        <a:ext cx="1019013" cy="492906"/>
      </dsp:txXfrm>
    </dsp:sp>
    <dsp:sp modelId="{A30935D5-E77D-4038-839C-9853F877E7BE}">
      <dsp:nvSpPr>
        <dsp:cNvPr id="0" name=""/>
        <dsp:cNvSpPr/>
      </dsp:nvSpPr>
      <dsp:spPr>
        <a:xfrm>
          <a:off x="3664432" y="1796284"/>
          <a:ext cx="428405" cy="230325"/>
        </a:xfrm>
        <a:prstGeom prst="rect">
          <a:avLst/>
        </a:prstGeom>
        <a:noFill/>
        <a:ln>
          <a:noFill/>
        </a:ln>
        <a:effectLst/>
      </dsp:spPr>
      <dsp:style>
        <a:lnRef idx="0">
          <a:scrgbClr r="0" g="0" b="0"/>
        </a:lnRef>
        <a:fillRef idx="0">
          <a:scrgbClr r="0" g="0" b="0"/>
        </a:fillRef>
        <a:effectRef idx="0">
          <a:scrgbClr r="0" g="0" b="0"/>
        </a:effectRef>
        <a:fontRef idx="minor"/>
      </dsp:style>
    </dsp:sp>
    <dsp:sp modelId="{EE6F2BF2-A3EC-4A9A-A14C-9BA02B0AC557}">
      <dsp:nvSpPr>
        <dsp:cNvPr id="0" name=""/>
        <dsp:cNvSpPr/>
      </dsp:nvSpPr>
      <dsp:spPr>
        <a:xfrm rot="5400000">
          <a:off x="2416396" y="1928076"/>
          <a:ext cx="262210" cy="271545"/>
        </a:xfrm>
        <a:prstGeom prst="hexagon">
          <a:avLst>
            <a:gd name="adj" fmla="val 25000"/>
            <a:gd name="vf" fmla="val 115470"/>
          </a:avLst>
        </a:prstGeom>
        <a:solidFill>
          <a:schemeClr val="accent3">
            <a:shade val="50000"/>
            <a:hueOff val="396138"/>
            <a:satOff val="-30572"/>
            <a:lumOff val="3571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de-DE" sz="1200" kern="1200">
            <a:solidFill>
              <a:sysClr val="window" lastClr="FFFFFF"/>
            </a:solidFill>
            <a:latin typeface="Calibri" panose="020F0502020204030204"/>
            <a:ea typeface="+mn-ea"/>
            <a:cs typeface="+mn-cs"/>
          </a:endParaRPr>
        </a:p>
      </dsp:txBody>
      <dsp:txXfrm rot="-5400000">
        <a:off x="2456986" y="1976446"/>
        <a:ext cx="181030" cy="174806"/>
      </dsp:txXfrm>
    </dsp:sp>
    <dsp:sp modelId="{2B47405F-CBAE-400D-9C49-5CE0A7F35FFE}">
      <dsp:nvSpPr>
        <dsp:cNvPr id="0" name=""/>
        <dsp:cNvSpPr/>
      </dsp:nvSpPr>
      <dsp:spPr>
        <a:xfrm rot="5400000">
          <a:off x="2750164" y="1882688"/>
          <a:ext cx="833524" cy="1499954"/>
        </a:xfrm>
        <a:prstGeom prst="hexagon">
          <a:avLst>
            <a:gd name="adj" fmla="val 25000"/>
            <a:gd name="vf" fmla="val 115470"/>
          </a:avLst>
        </a:prstGeom>
        <a:solidFill>
          <a:schemeClr val="accent3">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de-DE" sz="1000" b="1" kern="1200" dirty="0" smtClean="0">
              <a:solidFill>
                <a:schemeClr val="tx1"/>
              </a:solidFill>
              <a:latin typeface="Arial" panose="020B0604020202020204" pitchFamily="34" charset="0"/>
              <a:ea typeface="+mn-ea"/>
              <a:cs typeface="Arial" panose="020B0604020202020204" pitchFamily="34" charset="0"/>
            </a:rPr>
            <a:t>Orts- und Zeitflexibilität</a:t>
          </a:r>
          <a:endParaRPr lang="de-DE" sz="1000" b="1" kern="1200" dirty="0">
            <a:solidFill>
              <a:schemeClr val="tx1"/>
            </a:solidFill>
            <a:latin typeface="Arial" panose="020B0604020202020204" pitchFamily="34" charset="0"/>
            <a:ea typeface="+mn-ea"/>
            <a:cs typeface="Arial" panose="020B0604020202020204" pitchFamily="34" charset="0"/>
          </a:endParaRPr>
        </a:p>
      </dsp:txBody>
      <dsp:txXfrm rot="-5400000">
        <a:off x="2666941" y="2354824"/>
        <a:ext cx="999970" cy="555682"/>
      </dsp:txXfrm>
    </dsp:sp>
    <dsp:sp modelId="{EE5DECD3-F97C-41EA-B662-1172FF56610D}">
      <dsp:nvSpPr>
        <dsp:cNvPr id="0" name=""/>
        <dsp:cNvSpPr/>
      </dsp:nvSpPr>
      <dsp:spPr>
        <a:xfrm>
          <a:off x="2867545" y="2524684"/>
          <a:ext cx="414585" cy="230325"/>
        </a:xfrm>
        <a:prstGeom prst="rect">
          <a:avLst/>
        </a:prstGeom>
        <a:noFill/>
        <a:ln>
          <a:noFill/>
        </a:ln>
        <a:effectLst/>
      </dsp:spPr>
      <dsp:style>
        <a:lnRef idx="0">
          <a:scrgbClr r="0" g="0" b="0"/>
        </a:lnRef>
        <a:fillRef idx="0">
          <a:scrgbClr r="0" g="0" b="0"/>
        </a:fillRef>
        <a:effectRef idx="0">
          <a:scrgbClr r="0" g="0" b="0"/>
        </a:effectRef>
        <a:fontRef idx="minor"/>
      </dsp:style>
    </dsp:sp>
    <dsp:sp modelId="{FD368BFD-6CF2-4222-A28E-03FCD6261B7C}">
      <dsp:nvSpPr>
        <dsp:cNvPr id="0" name=""/>
        <dsp:cNvSpPr/>
      </dsp:nvSpPr>
      <dsp:spPr>
        <a:xfrm rot="5400000">
          <a:off x="3969738" y="2495246"/>
          <a:ext cx="236432" cy="287980"/>
        </a:xfrm>
        <a:prstGeom prst="hexagon">
          <a:avLst>
            <a:gd name="adj" fmla="val 25000"/>
            <a:gd name="vf" fmla="val 115470"/>
          </a:avLst>
        </a:prstGeom>
        <a:solidFill>
          <a:schemeClr val="accent3">
            <a:shade val="50000"/>
            <a:hueOff val="554593"/>
            <a:satOff val="-42801"/>
            <a:lumOff val="4999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de-DE" sz="1100" kern="1200">
            <a:solidFill>
              <a:sysClr val="window" lastClr="FFFFFF"/>
            </a:solidFill>
            <a:latin typeface="Calibri" panose="020F0502020204030204"/>
            <a:ea typeface="+mn-ea"/>
            <a:cs typeface="+mn-cs"/>
          </a:endParaRPr>
        </a:p>
      </dsp:txBody>
      <dsp:txXfrm rot="-5400000">
        <a:off x="3991961" y="2560425"/>
        <a:ext cx="191986" cy="157622"/>
      </dsp:txXfrm>
    </dsp:sp>
    <dsp:sp modelId="{880FFF8F-4F86-4235-B72A-7DBDCAE1E6B8}">
      <dsp:nvSpPr>
        <dsp:cNvPr id="0" name=""/>
        <dsp:cNvSpPr/>
      </dsp:nvSpPr>
      <dsp:spPr>
        <a:xfrm rot="5400000">
          <a:off x="3529264" y="2134248"/>
          <a:ext cx="790089" cy="2477399"/>
        </a:xfrm>
        <a:prstGeom prst="hexagon">
          <a:avLst>
            <a:gd name="adj" fmla="val 25000"/>
            <a:gd name="vf" fmla="val 115470"/>
          </a:avLst>
        </a:prstGeom>
        <a:solidFill>
          <a:schemeClr val="accent3">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de-DE" sz="1000" b="1" kern="1200" dirty="0" smtClean="0">
              <a:solidFill>
                <a:schemeClr val="tx1"/>
              </a:solidFill>
              <a:latin typeface="Arial" panose="020B0604020202020204" pitchFamily="34" charset="0"/>
              <a:ea typeface="+mn-ea"/>
              <a:cs typeface="Arial" panose="020B0604020202020204" pitchFamily="34" charset="0"/>
            </a:rPr>
            <a:t>Reflextions-, Produktions- u. Kollaborationsprozess</a:t>
          </a:r>
          <a:endParaRPr lang="de-DE" sz="1000" b="1" kern="1200" dirty="0">
            <a:solidFill>
              <a:schemeClr val="tx1"/>
            </a:solidFill>
            <a:latin typeface="Arial" panose="020B0604020202020204" pitchFamily="34" charset="0"/>
            <a:ea typeface="+mn-ea"/>
            <a:cs typeface="Arial" panose="020B0604020202020204" pitchFamily="34" charset="0"/>
          </a:endParaRPr>
        </a:p>
      </dsp:txBody>
      <dsp:txXfrm rot="-5400000">
        <a:off x="3098510" y="3109585"/>
        <a:ext cx="1651599" cy="526726"/>
      </dsp:txXfrm>
    </dsp:sp>
    <dsp:sp modelId="{31535BF5-D0FD-47EA-97DF-F677B71604D4}">
      <dsp:nvSpPr>
        <dsp:cNvPr id="0" name=""/>
        <dsp:cNvSpPr/>
      </dsp:nvSpPr>
      <dsp:spPr>
        <a:xfrm>
          <a:off x="3658348" y="3278449"/>
          <a:ext cx="428405" cy="230325"/>
        </a:xfrm>
        <a:prstGeom prst="rect">
          <a:avLst/>
        </a:prstGeom>
        <a:noFill/>
        <a:ln>
          <a:noFill/>
        </a:ln>
        <a:effectLst/>
      </dsp:spPr>
      <dsp:style>
        <a:lnRef idx="0">
          <a:scrgbClr r="0" g="0" b="0"/>
        </a:lnRef>
        <a:fillRef idx="0">
          <a:scrgbClr r="0" g="0" b="0"/>
        </a:fillRef>
        <a:effectRef idx="0">
          <a:scrgbClr r="0" g="0" b="0"/>
        </a:effectRef>
        <a:fontRef idx="minor"/>
      </dsp:style>
    </dsp:sp>
    <dsp:sp modelId="{3DCEA252-FD7D-49B8-8C79-36CC5825121F}">
      <dsp:nvSpPr>
        <dsp:cNvPr id="0" name=""/>
        <dsp:cNvSpPr/>
      </dsp:nvSpPr>
      <dsp:spPr>
        <a:xfrm rot="5400000">
          <a:off x="2320171" y="3345478"/>
          <a:ext cx="239292" cy="299469"/>
        </a:xfrm>
        <a:prstGeom prst="hexagon">
          <a:avLst>
            <a:gd name="adj" fmla="val 25000"/>
            <a:gd name="vf" fmla="val 115470"/>
          </a:avLst>
        </a:prstGeom>
        <a:solidFill>
          <a:schemeClr val="accent3">
            <a:shade val="50000"/>
            <a:hueOff val="396138"/>
            <a:satOff val="-30572"/>
            <a:lumOff val="3571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de-DE" sz="1100" kern="1200">
            <a:solidFill>
              <a:sysClr val="window" lastClr="FFFFFF"/>
            </a:solidFill>
            <a:latin typeface="Calibri" panose="020F0502020204030204"/>
            <a:ea typeface="+mn-ea"/>
            <a:cs typeface="+mn-cs"/>
          </a:endParaRPr>
        </a:p>
      </dsp:txBody>
      <dsp:txXfrm rot="-5400000">
        <a:off x="2339994" y="3415449"/>
        <a:ext cx="199646" cy="159528"/>
      </dsp:txXfrm>
    </dsp:sp>
    <dsp:sp modelId="{C2E2EC5D-FA28-44CE-8CD9-0D6B4C63AB95}">
      <dsp:nvSpPr>
        <dsp:cNvPr id="0" name=""/>
        <dsp:cNvSpPr/>
      </dsp:nvSpPr>
      <dsp:spPr>
        <a:xfrm rot="5400000">
          <a:off x="2678066" y="3104987"/>
          <a:ext cx="739359" cy="1944380"/>
        </a:xfrm>
        <a:prstGeom prst="hexagon">
          <a:avLst>
            <a:gd name="adj" fmla="val 25000"/>
            <a:gd name="vf" fmla="val 115470"/>
          </a:avLst>
        </a:prstGeom>
        <a:solidFill>
          <a:schemeClr val="accent3">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de-DE" sz="1000" b="1" kern="1200" dirty="0" smtClean="0">
              <a:solidFill>
                <a:schemeClr val="tx1"/>
              </a:solidFill>
              <a:latin typeface="Arial" panose="020B0604020202020204" pitchFamily="34" charset="0"/>
              <a:ea typeface="+mn-ea"/>
              <a:cs typeface="Arial" panose="020B0604020202020204" pitchFamily="34" charset="0"/>
            </a:rPr>
            <a:t>Erwerb u. Verbesserung der Medienkompetenz</a:t>
          </a:r>
          <a:endParaRPr lang="de-DE" sz="1000" b="1" kern="1200" dirty="0">
            <a:solidFill>
              <a:schemeClr val="tx1"/>
            </a:solidFill>
            <a:latin typeface="Arial" panose="020B0604020202020204" pitchFamily="34" charset="0"/>
            <a:ea typeface="+mn-ea"/>
            <a:cs typeface="Arial" panose="020B0604020202020204" pitchFamily="34" charset="0"/>
          </a:endParaRPr>
        </a:p>
      </dsp:txBody>
      <dsp:txXfrm rot="-5400000">
        <a:off x="2399619" y="3830725"/>
        <a:ext cx="1296254" cy="492906"/>
      </dsp:txXfrm>
    </dsp:sp>
    <dsp:sp modelId="{8C13283D-6C92-4AF9-B347-761C929AA80E}">
      <dsp:nvSpPr>
        <dsp:cNvPr id="0" name=""/>
        <dsp:cNvSpPr/>
      </dsp:nvSpPr>
      <dsp:spPr>
        <a:xfrm>
          <a:off x="2885837" y="3985132"/>
          <a:ext cx="414585" cy="230325"/>
        </a:xfrm>
        <a:prstGeom prst="rect">
          <a:avLst/>
        </a:prstGeom>
        <a:noFill/>
        <a:ln>
          <a:noFill/>
        </a:ln>
        <a:effectLst/>
      </dsp:spPr>
      <dsp:style>
        <a:lnRef idx="0">
          <a:scrgbClr r="0" g="0" b="0"/>
        </a:lnRef>
        <a:fillRef idx="0">
          <a:scrgbClr r="0" g="0" b="0"/>
        </a:fillRef>
        <a:effectRef idx="0">
          <a:scrgbClr r="0" g="0" b="0"/>
        </a:effectRef>
        <a:fontRef idx="minor"/>
      </dsp:style>
    </dsp:sp>
    <dsp:sp modelId="{5E6CBF55-C6EB-48B1-B8B5-8201183B02D5}">
      <dsp:nvSpPr>
        <dsp:cNvPr id="0" name=""/>
        <dsp:cNvSpPr/>
      </dsp:nvSpPr>
      <dsp:spPr>
        <a:xfrm rot="5400000">
          <a:off x="4280758" y="4020865"/>
          <a:ext cx="238920" cy="284540"/>
        </a:xfrm>
        <a:prstGeom prst="hexagon">
          <a:avLst>
            <a:gd name="adj" fmla="val 25000"/>
            <a:gd name="vf" fmla="val 115470"/>
          </a:avLst>
        </a:prstGeom>
        <a:solidFill>
          <a:schemeClr val="accent3">
            <a:shade val="50000"/>
            <a:hueOff val="237683"/>
            <a:satOff val="-18343"/>
            <a:lumOff val="2142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de-DE" sz="1100" kern="1200">
            <a:solidFill>
              <a:sysClr val="window" lastClr="FFFFFF"/>
            </a:solidFill>
            <a:latin typeface="Calibri" panose="020F0502020204030204"/>
            <a:ea typeface="+mn-ea"/>
            <a:cs typeface="+mn-cs"/>
          </a:endParaRPr>
        </a:p>
      </dsp:txBody>
      <dsp:txXfrm rot="-5400000">
        <a:off x="4305371" y="4083495"/>
        <a:ext cx="189694" cy="159280"/>
      </dsp:txXfrm>
    </dsp:sp>
    <dsp:sp modelId="{D3759A90-A06E-4466-9CCC-CD7A1CA5C670}">
      <dsp:nvSpPr>
        <dsp:cNvPr id="0" name=""/>
        <dsp:cNvSpPr/>
      </dsp:nvSpPr>
      <dsp:spPr>
        <a:xfrm rot="5400000">
          <a:off x="3620348" y="3781922"/>
          <a:ext cx="870956" cy="2094701"/>
        </a:xfrm>
        <a:prstGeom prst="hexagon">
          <a:avLst>
            <a:gd name="adj" fmla="val 25000"/>
            <a:gd name="vf" fmla="val 115470"/>
          </a:avLst>
        </a:prstGeom>
        <a:solidFill>
          <a:schemeClr val="accent3">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de-DE" sz="1000" b="1" kern="1200" dirty="0" smtClean="0">
              <a:solidFill>
                <a:schemeClr val="tx1"/>
              </a:solidFill>
              <a:latin typeface="Arial" panose="020B0604020202020204" pitchFamily="34" charset="0"/>
              <a:ea typeface="+mn-ea"/>
              <a:cs typeface="Arial" panose="020B0604020202020204" pitchFamily="34" charset="0"/>
            </a:rPr>
            <a:t>freier Bildungszugang ohne soziologischer Ausgrenzung </a:t>
          </a:r>
          <a:endParaRPr lang="de-DE" sz="1000" b="1" kern="1200" dirty="0">
            <a:solidFill>
              <a:schemeClr val="tx1"/>
            </a:solidFill>
            <a:latin typeface="Arial" panose="020B0604020202020204" pitchFamily="34" charset="0"/>
            <a:ea typeface="+mn-ea"/>
            <a:cs typeface="Arial" panose="020B0604020202020204" pitchFamily="34" charset="0"/>
          </a:endParaRPr>
        </a:p>
      </dsp:txBody>
      <dsp:txXfrm rot="-5400000">
        <a:off x="3357593" y="4538953"/>
        <a:ext cx="1396467" cy="580638"/>
      </dsp:txXfrm>
    </dsp:sp>
    <dsp:sp modelId="{4FF69492-F5EC-4488-AE24-B09AE9CCA49C}">
      <dsp:nvSpPr>
        <dsp:cNvPr id="0" name=""/>
        <dsp:cNvSpPr/>
      </dsp:nvSpPr>
      <dsp:spPr>
        <a:xfrm>
          <a:off x="3658348" y="4732248"/>
          <a:ext cx="428405" cy="230325"/>
        </a:xfrm>
        <a:prstGeom prst="rect">
          <a:avLst/>
        </a:prstGeom>
        <a:noFill/>
        <a:ln>
          <a:noFill/>
        </a:ln>
        <a:effectLst/>
      </dsp:spPr>
      <dsp:style>
        <a:lnRef idx="0">
          <a:scrgbClr r="0" g="0" b="0"/>
        </a:lnRef>
        <a:fillRef idx="0">
          <a:scrgbClr r="0" g="0" b="0"/>
        </a:fillRef>
        <a:effectRef idx="0">
          <a:scrgbClr r="0" g="0" b="0"/>
        </a:effectRef>
        <a:fontRef idx="minor"/>
      </dsp:style>
    </dsp:sp>
    <dsp:sp modelId="{C6567DB5-05F9-4CB6-8E92-B21AC7A539DB}">
      <dsp:nvSpPr>
        <dsp:cNvPr id="0" name=""/>
        <dsp:cNvSpPr/>
      </dsp:nvSpPr>
      <dsp:spPr>
        <a:xfrm rot="5400000">
          <a:off x="2632196" y="4673062"/>
          <a:ext cx="218321" cy="273365"/>
        </a:xfrm>
        <a:prstGeom prst="hexagon">
          <a:avLst>
            <a:gd name="adj" fmla="val 25000"/>
            <a:gd name="vf" fmla="val 115470"/>
          </a:avLst>
        </a:prstGeom>
        <a:solidFill>
          <a:schemeClr val="accent3">
            <a:shade val="50000"/>
            <a:hueOff val="79228"/>
            <a:satOff val="-6114"/>
            <a:lumOff val="714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de-DE" sz="1000" kern="1200">
            <a:solidFill>
              <a:sysClr val="window" lastClr="FFFFFF"/>
            </a:solidFill>
            <a:latin typeface="Calibri" panose="020F0502020204030204"/>
            <a:ea typeface="+mn-ea"/>
            <a:cs typeface="+mn-cs"/>
          </a:endParaRPr>
        </a:p>
      </dsp:txBody>
      <dsp:txXfrm rot="-5400000">
        <a:off x="2650235" y="4736971"/>
        <a:ext cx="182243" cy="145547"/>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694BA70-DC8B-4A8B-8283-88B0263579B3}" type="datetimeFigureOut">
              <a:rPr lang="de-DE" smtClean="0"/>
              <a:t>22.06.2015</a:t>
            </a:fld>
            <a:endParaRPr lang="de-DE"/>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8E348C-5DBF-48B2-ACDB-E39E9F606CA3}" type="slidenum">
              <a:rPr lang="de-DE" smtClean="0"/>
              <a:t>‹Nr.›</a:t>
            </a:fld>
            <a:endParaRPr lang="de-DE"/>
          </a:p>
        </p:txBody>
      </p:sp>
    </p:spTree>
    <p:extLst>
      <p:ext uri="{BB962C8B-B14F-4D97-AF65-F5344CB8AC3E}">
        <p14:creationId xmlns:p14="http://schemas.microsoft.com/office/powerpoint/2010/main" val="110979166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840B93-BA39-4FA3-897D-2DC251076C67}" type="datetimeFigureOut">
              <a:rPr lang="de-DE" smtClean="0"/>
              <a:t>22.06.2015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1A0D85-059B-45B3-B4EF-50F7857023A6}" type="slidenum">
              <a:rPr lang="de-DE" smtClean="0"/>
              <a:t>‹Nr.›</a:t>
            </a:fld>
            <a:endParaRPr lang="de-DE"/>
          </a:p>
        </p:txBody>
      </p:sp>
    </p:spTree>
    <p:extLst>
      <p:ext uri="{BB962C8B-B14F-4D97-AF65-F5344CB8AC3E}">
        <p14:creationId xmlns:p14="http://schemas.microsoft.com/office/powerpoint/2010/main" val="36090630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F1A0D85-059B-45B3-B4EF-50F7857023A6}" type="slidenum">
              <a:rPr lang="de-DE" smtClean="0"/>
              <a:t>1</a:t>
            </a:fld>
            <a:endParaRPr lang="de-DE"/>
          </a:p>
        </p:txBody>
      </p:sp>
    </p:spTree>
    <p:extLst>
      <p:ext uri="{BB962C8B-B14F-4D97-AF65-F5344CB8AC3E}">
        <p14:creationId xmlns:p14="http://schemas.microsoft.com/office/powerpoint/2010/main" val="35282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F1A0D85-059B-45B3-B4EF-50F7857023A6}" type="slidenum">
              <a:rPr lang="de-DE" smtClean="0"/>
              <a:t>10</a:t>
            </a:fld>
            <a:endParaRPr lang="de-DE"/>
          </a:p>
        </p:txBody>
      </p:sp>
    </p:spTree>
    <p:extLst>
      <p:ext uri="{BB962C8B-B14F-4D97-AF65-F5344CB8AC3E}">
        <p14:creationId xmlns:p14="http://schemas.microsoft.com/office/powerpoint/2010/main" val="3893829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F1A0D85-059B-45B3-B4EF-50F7857023A6}" type="slidenum">
              <a:rPr lang="de-DE" smtClean="0"/>
              <a:t>12</a:t>
            </a:fld>
            <a:endParaRPr lang="de-DE"/>
          </a:p>
        </p:txBody>
      </p:sp>
    </p:spTree>
    <p:extLst>
      <p:ext uri="{BB962C8B-B14F-4D97-AF65-F5344CB8AC3E}">
        <p14:creationId xmlns:p14="http://schemas.microsoft.com/office/powerpoint/2010/main" val="917192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F1A0D85-059B-45B3-B4EF-50F7857023A6}" type="slidenum">
              <a:rPr lang="de-DE" smtClean="0"/>
              <a:t>13</a:t>
            </a:fld>
            <a:endParaRPr lang="de-DE"/>
          </a:p>
        </p:txBody>
      </p:sp>
    </p:spTree>
    <p:extLst>
      <p:ext uri="{BB962C8B-B14F-4D97-AF65-F5344CB8AC3E}">
        <p14:creationId xmlns:p14="http://schemas.microsoft.com/office/powerpoint/2010/main" val="2420346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de-DE" smtClean="0"/>
              <a:t>Titelmasterformat durch Klicken bearbeiten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5636D648-5B60-4686-A0CA-63C3927451DA}" type="datetime1">
              <a:rPr lang="en-US" smtClean="0"/>
              <a:t>6/22/2015</a:t>
            </a:fld>
            <a:endParaRPr lang="en-US" dirty="0"/>
          </a:p>
        </p:txBody>
      </p:sp>
      <p:sp>
        <p:nvSpPr>
          <p:cNvPr id="5" name="Footer Placeholder 4"/>
          <p:cNvSpPr>
            <a:spLocks noGrp="1"/>
          </p:cNvSpPr>
          <p:nvPr>
            <p:ph type="ftr" sz="quarter" idx="11"/>
          </p:nvPr>
        </p:nvSpPr>
        <p:spPr/>
        <p:txBody>
          <a:bodyPr/>
          <a:lstStyle/>
          <a:p>
            <a:r>
              <a:rPr lang="de-DE" smtClean="0"/>
              <a:t>I. Walter, M. Hofmann, P. Sauer, C. Grenzer</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702736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de-DE" smtClean="0"/>
              <a:t>Titelmasterformat durch Klicken bearbeiten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0CA626E5-1277-4FF0-8845-E2F7D9B2C03E}" type="datetime1">
              <a:rPr lang="en-US" smtClean="0"/>
              <a:t>6/22/2015</a:t>
            </a:fld>
            <a:endParaRPr lang="en-US" dirty="0"/>
          </a:p>
        </p:txBody>
      </p:sp>
      <p:sp>
        <p:nvSpPr>
          <p:cNvPr id="5" name="Footer Placeholder 4"/>
          <p:cNvSpPr>
            <a:spLocks noGrp="1"/>
          </p:cNvSpPr>
          <p:nvPr>
            <p:ph type="ftr" sz="quarter" idx="11"/>
          </p:nvPr>
        </p:nvSpPr>
        <p:spPr/>
        <p:txBody>
          <a:bodyPr/>
          <a:lstStyle/>
          <a:p>
            <a:r>
              <a:rPr lang="de-DE" smtClean="0"/>
              <a:t>I. Walter, M. Hofmann, P. Sauer, C. Grenzer</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565097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de-DE" smtClean="0"/>
              <a:t>Titelmasterformat durch Klicken bearbeiten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BBD129AD-BDB1-47F0-8EDF-E5E0B904238B}" type="datetime1">
              <a:rPr lang="en-US" smtClean="0"/>
              <a:t>6/22/2015</a:t>
            </a:fld>
            <a:endParaRPr lang="en-US" dirty="0"/>
          </a:p>
        </p:txBody>
      </p:sp>
      <p:sp>
        <p:nvSpPr>
          <p:cNvPr id="5" name="Footer Placeholder 4"/>
          <p:cNvSpPr>
            <a:spLocks noGrp="1"/>
          </p:cNvSpPr>
          <p:nvPr>
            <p:ph type="ftr" sz="quarter" idx="11"/>
          </p:nvPr>
        </p:nvSpPr>
        <p:spPr/>
        <p:txBody>
          <a:bodyPr/>
          <a:lstStyle/>
          <a:p>
            <a:r>
              <a:rPr lang="de-DE" smtClean="0"/>
              <a:t>I. Walter, M. Hofmann, P. Sauer, C. Grenzer</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363454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976466F8-1E28-4EA1-9252-2F2807435163}" type="datetime1">
              <a:rPr lang="en-US" smtClean="0"/>
              <a:t>6/22/2015</a:t>
            </a:fld>
            <a:endParaRPr lang="en-US" dirty="0"/>
          </a:p>
        </p:txBody>
      </p:sp>
      <p:sp>
        <p:nvSpPr>
          <p:cNvPr id="6" name="Footer Placeholder 5"/>
          <p:cNvSpPr>
            <a:spLocks noGrp="1"/>
          </p:cNvSpPr>
          <p:nvPr>
            <p:ph type="ftr" sz="quarter" idx="11"/>
          </p:nvPr>
        </p:nvSpPr>
        <p:spPr/>
        <p:txBody>
          <a:bodyPr/>
          <a:lstStyle/>
          <a:p>
            <a:r>
              <a:rPr lang="de-DE" smtClean="0"/>
              <a:t>I. Walter, M. Hofmann, P. Sauer, C. Grenzer</a:t>
            </a:r>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FF9F0C5-380F-41C2-899A-BAC0F0927E16}" type="slidenum">
              <a:rPr lang="en-US" smtClean="0"/>
              <a:t>‹Nr.›</a:t>
            </a:fld>
            <a:endParaRPr lang="en-US" dirty="0"/>
          </a:p>
        </p:txBody>
      </p:sp>
    </p:spTree>
    <p:extLst>
      <p:ext uri="{BB962C8B-B14F-4D97-AF65-F5344CB8AC3E}">
        <p14:creationId xmlns:p14="http://schemas.microsoft.com/office/powerpoint/2010/main" val="2504251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e-DE" smtClean="0"/>
              <a:t>Titelmasterformat durch Klicken bearbeiten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1F3F8CE7-2DBA-461B-A4AA-C2288C90A90B}" type="datetime1">
              <a:rPr lang="en-US" smtClean="0"/>
              <a:t>6/22/2015</a:t>
            </a:fld>
            <a:endParaRPr lang="en-US" dirty="0"/>
          </a:p>
        </p:txBody>
      </p:sp>
      <p:sp>
        <p:nvSpPr>
          <p:cNvPr id="8" name="Footer Placeholder 7"/>
          <p:cNvSpPr>
            <a:spLocks noGrp="1"/>
          </p:cNvSpPr>
          <p:nvPr>
            <p:ph type="ftr" sz="quarter" idx="11"/>
          </p:nvPr>
        </p:nvSpPr>
        <p:spPr/>
        <p:txBody>
          <a:bodyPr/>
          <a:lstStyle/>
          <a:p>
            <a:r>
              <a:rPr lang="de-DE" smtClean="0"/>
              <a:t>I. Walter, M. Hofmann, P. Sauer, C. Grenzer</a:t>
            </a:r>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2906814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83C932B4-B1EE-445A-9518-F035E4A6BF06}" type="datetime1">
              <a:rPr lang="en-US" smtClean="0"/>
              <a:t>6/22/2015</a:t>
            </a:fld>
            <a:endParaRPr lang="en-US" dirty="0"/>
          </a:p>
        </p:txBody>
      </p:sp>
      <p:sp>
        <p:nvSpPr>
          <p:cNvPr id="4" name="Footer Placeholder 3"/>
          <p:cNvSpPr>
            <a:spLocks noGrp="1"/>
          </p:cNvSpPr>
          <p:nvPr>
            <p:ph type="ftr" sz="quarter" idx="11"/>
          </p:nvPr>
        </p:nvSpPr>
        <p:spPr/>
        <p:txBody>
          <a:bodyPr/>
          <a:lstStyle/>
          <a:p>
            <a:r>
              <a:rPr lang="de-DE" smtClean="0"/>
              <a:t>I. Walter, M. Hofmann, P. Sauer, C. Grenzer</a:t>
            </a:r>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381942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A324DE-86E4-4B55-A6ED-544A471C94B4}" type="datetime1">
              <a:rPr lang="en-US" smtClean="0"/>
              <a:t>6/22/2015</a:t>
            </a:fld>
            <a:endParaRPr lang="en-US" dirty="0"/>
          </a:p>
        </p:txBody>
      </p:sp>
      <p:sp>
        <p:nvSpPr>
          <p:cNvPr id="3" name="Footer Placeholder 2"/>
          <p:cNvSpPr>
            <a:spLocks noGrp="1"/>
          </p:cNvSpPr>
          <p:nvPr>
            <p:ph type="ftr" sz="quarter" idx="11"/>
          </p:nvPr>
        </p:nvSpPr>
        <p:spPr/>
        <p:txBody>
          <a:bodyPr/>
          <a:lstStyle/>
          <a:p>
            <a:r>
              <a:rPr lang="de-DE" smtClean="0"/>
              <a:t>I. Walter, M. Hofmann, P. Sauer, C. Grenzer</a:t>
            </a:r>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3291867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de-DE" smtClean="0"/>
              <a:t>Titelmasterformat durch Klicken bearbeiten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p>
            <a:fld id="{BFEF40FC-A746-44EA-9CC8-4FC7F5356CFF}" type="datetime1">
              <a:rPr lang="en-US" smtClean="0"/>
              <a:t>6/22/2015</a:t>
            </a:fld>
            <a:endParaRPr lang="en-US" dirty="0"/>
          </a:p>
        </p:txBody>
      </p:sp>
      <p:sp>
        <p:nvSpPr>
          <p:cNvPr id="6" name="Footer Placeholder 5"/>
          <p:cNvSpPr>
            <a:spLocks noGrp="1"/>
          </p:cNvSpPr>
          <p:nvPr>
            <p:ph type="ftr" sz="quarter" idx="11"/>
          </p:nvPr>
        </p:nvSpPr>
        <p:spPr/>
        <p:txBody>
          <a:bodyPr/>
          <a:lstStyle/>
          <a:p>
            <a:r>
              <a:rPr lang="de-DE" smtClean="0"/>
              <a:t>I. Walter, M. Hofmann, P. Sauer, C. Grenzer</a:t>
            </a:r>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19954A3-9DFD-4C44-94BA-B95130A3BA1C}" type="slidenum">
              <a:rPr lang="en-US" smtClean="0"/>
              <a:t>‹Nr.›</a:t>
            </a:fld>
            <a:endParaRPr lang="en-US" dirty="0"/>
          </a:p>
        </p:txBody>
      </p:sp>
    </p:spTree>
    <p:extLst>
      <p:ext uri="{BB962C8B-B14F-4D97-AF65-F5344CB8AC3E}">
        <p14:creationId xmlns:p14="http://schemas.microsoft.com/office/powerpoint/2010/main" val="3178283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p>
            <a:fld id="{0C4DD6B1-CEF5-43D5-96CA-233465DAC434}" type="datetime1">
              <a:rPr lang="en-US" smtClean="0"/>
              <a:t>6/22/2015</a:t>
            </a:fld>
            <a:endParaRPr lang="en-US" dirty="0"/>
          </a:p>
        </p:txBody>
      </p:sp>
      <p:sp>
        <p:nvSpPr>
          <p:cNvPr id="6" name="Footer Placeholder 5"/>
          <p:cNvSpPr>
            <a:spLocks noGrp="1"/>
          </p:cNvSpPr>
          <p:nvPr>
            <p:ph type="ftr" sz="quarter" idx="11"/>
          </p:nvPr>
        </p:nvSpPr>
        <p:spPr/>
        <p:txBody>
          <a:bodyPr/>
          <a:lstStyle/>
          <a:p>
            <a:r>
              <a:rPr lang="de-DE" smtClean="0"/>
              <a:t>I. Walter, M. Hofmann, P. Sauer, C. Grenzer</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108249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de-DE" smtClean="0"/>
              <a:t>Titelmasterformat durch Klicken bearbeiten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AE958D9F-B7F3-4948-8AB1-5F6DF5E92731}" type="datetime1">
              <a:rPr lang="en-US" smtClean="0"/>
              <a:t>6/22/2015</a:t>
            </a:fld>
            <a:endParaRPr lang="en-US" dirty="0"/>
          </a:p>
        </p:txBody>
      </p:sp>
      <p:sp>
        <p:nvSpPr>
          <p:cNvPr id="5" name="Footer Placeholder 4"/>
          <p:cNvSpPr>
            <a:spLocks noGrp="1"/>
          </p:cNvSpPr>
          <p:nvPr>
            <p:ph type="ftr" sz="quarter" idx="11"/>
          </p:nvPr>
        </p:nvSpPr>
        <p:spPr/>
        <p:txBody>
          <a:bodyPr/>
          <a:lstStyle/>
          <a:p>
            <a:r>
              <a:rPr lang="de-DE" smtClean="0"/>
              <a:t>I. Walter, M. Hofmann, P. Sauer, C. Grenzer</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2096505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e-DE" smtClean="0"/>
              <a:t>Titelmasterformat durch Klicken bearbeiten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smtClean="0"/>
              <a:t>Textmasterformat bearbeiten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BA689FA1-412A-48A2-8629-7B325CF8EA78}" type="datetime1">
              <a:rPr lang="en-US" smtClean="0"/>
              <a:t>6/22/2015</a:t>
            </a:fld>
            <a:endParaRPr lang="en-US" dirty="0"/>
          </a:p>
        </p:txBody>
      </p:sp>
      <p:sp>
        <p:nvSpPr>
          <p:cNvPr id="5" name="Footer Placeholder 4"/>
          <p:cNvSpPr>
            <a:spLocks noGrp="1"/>
          </p:cNvSpPr>
          <p:nvPr>
            <p:ph type="ftr" sz="quarter" idx="11"/>
          </p:nvPr>
        </p:nvSpPr>
        <p:spPr/>
        <p:txBody>
          <a:bodyPr/>
          <a:lstStyle/>
          <a:p>
            <a:r>
              <a:rPr lang="de-DE" smtClean="0"/>
              <a:t>I. Walter, M. Hofmann, P. Sauer, C. Grenzer</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‹Nr.›</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74612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de-DE" smtClean="0"/>
              <a:t>Titelmasterformat durch Klicken bearbeiten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e-DE" smtClean="0"/>
              <a:t>Textmasterformat bearbeiten</a:t>
            </a:r>
          </a:p>
        </p:txBody>
      </p:sp>
      <p:sp>
        <p:nvSpPr>
          <p:cNvPr id="5" name="Date Placeholder 4"/>
          <p:cNvSpPr>
            <a:spLocks noGrp="1"/>
          </p:cNvSpPr>
          <p:nvPr>
            <p:ph type="dt" sz="half" idx="10"/>
          </p:nvPr>
        </p:nvSpPr>
        <p:spPr/>
        <p:txBody>
          <a:bodyPr/>
          <a:lstStyle/>
          <a:p>
            <a:fld id="{3A5D42EE-0C63-40A8-ABE8-9F4791331B48}" type="datetime1">
              <a:rPr lang="en-US" smtClean="0"/>
              <a:t>6/22/2015</a:t>
            </a:fld>
            <a:endParaRPr lang="en-US" dirty="0"/>
          </a:p>
        </p:txBody>
      </p:sp>
      <p:sp>
        <p:nvSpPr>
          <p:cNvPr id="6" name="Footer Placeholder 5"/>
          <p:cNvSpPr>
            <a:spLocks noGrp="1"/>
          </p:cNvSpPr>
          <p:nvPr>
            <p:ph type="ftr" sz="quarter" idx="11"/>
          </p:nvPr>
        </p:nvSpPr>
        <p:spPr/>
        <p:txBody>
          <a:bodyPr/>
          <a:lstStyle/>
          <a:p>
            <a:r>
              <a:rPr lang="de-DE" smtClean="0"/>
              <a:t>I. Walter, M. Hofmann, P. Sauer, C. Grenzer</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2698640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e-DE" smtClean="0"/>
              <a:t>Titelmasterformat durch Klicken bearbeiten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smtClean="0"/>
              <a:t>Textmasterformat bearbeiten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e-DE" smtClean="0"/>
              <a:t>Textmasterformat bearbeiten</a:t>
            </a:r>
          </a:p>
        </p:txBody>
      </p:sp>
      <p:sp>
        <p:nvSpPr>
          <p:cNvPr id="5" name="Date Placeholder 4"/>
          <p:cNvSpPr>
            <a:spLocks noGrp="1"/>
          </p:cNvSpPr>
          <p:nvPr>
            <p:ph type="dt" sz="half" idx="10"/>
          </p:nvPr>
        </p:nvSpPr>
        <p:spPr/>
        <p:txBody>
          <a:bodyPr/>
          <a:lstStyle/>
          <a:p>
            <a:fld id="{4B86CB0C-CD6F-4074-A009-1B0941769194}" type="datetime1">
              <a:rPr lang="en-US" smtClean="0"/>
              <a:t>6/22/2015</a:t>
            </a:fld>
            <a:endParaRPr lang="en-US" dirty="0"/>
          </a:p>
        </p:txBody>
      </p:sp>
      <p:sp>
        <p:nvSpPr>
          <p:cNvPr id="6" name="Footer Placeholder 5"/>
          <p:cNvSpPr>
            <a:spLocks noGrp="1"/>
          </p:cNvSpPr>
          <p:nvPr>
            <p:ph type="ftr" sz="quarter" idx="11"/>
          </p:nvPr>
        </p:nvSpPr>
        <p:spPr/>
        <p:txBody>
          <a:bodyPr/>
          <a:lstStyle/>
          <a:p>
            <a:r>
              <a:rPr lang="de-DE" smtClean="0"/>
              <a:t>I. Walter, M. Hofmann, P. Sauer, C. Grenzer</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‹Nr.›</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087948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de-DE" smtClean="0"/>
              <a:t>Titelmasterformat durch Klicken bearbeiten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smtClean="0"/>
              <a:t>Textmasterformat bearbeiten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e-DE" smtClean="0"/>
              <a:t>Textmasterformat bearbeiten</a:t>
            </a:r>
          </a:p>
        </p:txBody>
      </p:sp>
      <p:sp>
        <p:nvSpPr>
          <p:cNvPr id="5" name="Date Placeholder 4"/>
          <p:cNvSpPr>
            <a:spLocks noGrp="1"/>
          </p:cNvSpPr>
          <p:nvPr>
            <p:ph type="dt" sz="half" idx="10"/>
          </p:nvPr>
        </p:nvSpPr>
        <p:spPr/>
        <p:txBody>
          <a:bodyPr/>
          <a:lstStyle/>
          <a:p>
            <a:fld id="{2451A79F-27C5-4111-9F30-91DF1DC1AE48}" type="datetime1">
              <a:rPr lang="en-US" smtClean="0"/>
              <a:t>6/22/2015</a:t>
            </a:fld>
            <a:endParaRPr lang="en-US" dirty="0"/>
          </a:p>
        </p:txBody>
      </p:sp>
      <p:sp>
        <p:nvSpPr>
          <p:cNvPr id="6" name="Footer Placeholder 5"/>
          <p:cNvSpPr>
            <a:spLocks noGrp="1"/>
          </p:cNvSpPr>
          <p:nvPr>
            <p:ph type="ftr" sz="quarter" idx="11"/>
          </p:nvPr>
        </p:nvSpPr>
        <p:spPr/>
        <p:txBody>
          <a:bodyPr/>
          <a:lstStyle/>
          <a:p>
            <a:r>
              <a:rPr lang="de-DE" smtClean="0"/>
              <a:t>I. Walter, M. Hofmann, P. Sauer, C. Grenzer</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217402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ncho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8105DB14-B9B0-408C-9448-58C03E9BC852}" type="datetime1">
              <a:rPr lang="en-US" smtClean="0"/>
              <a:t>6/22/2015</a:t>
            </a:fld>
            <a:endParaRPr lang="en-US" dirty="0"/>
          </a:p>
        </p:txBody>
      </p:sp>
      <p:sp>
        <p:nvSpPr>
          <p:cNvPr id="5" name="Footer Placeholder 4"/>
          <p:cNvSpPr>
            <a:spLocks noGrp="1"/>
          </p:cNvSpPr>
          <p:nvPr>
            <p:ph type="ftr" sz="quarter" idx="11"/>
          </p:nvPr>
        </p:nvSpPr>
        <p:spPr/>
        <p:txBody>
          <a:bodyPr/>
          <a:lstStyle/>
          <a:p>
            <a:r>
              <a:rPr lang="de-DE" smtClean="0"/>
              <a:t>I. Walter, M. Hofmann, P. Sauer, C. Grenzer</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9333C77-0158-454C-844F-B7AB9BD7DAD4}" type="slidenum">
              <a:rPr lang="en-US" smtClean="0"/>
              <a:t>‹Nr.›</a:t>
            </a:fld>
            <a:endParaRPr lang="en-US" dirty="0"/>
          </a:p>
        </p:txBody>
      </p:sp>
    </p:spTree>
    <p:extLst>
      <p:ext uri="{BB962C8B-B14F-4D97-AF65-F5344CB8AC3E}">
        <p14:creationId xmlns:p14="http://schemas.microsoft.com/office/powerpoint/2010/main" val="36298616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0D820E9A-0EA9-4529-B4B2-4A70DA012C8E}" type="datetime1">
              <a:rPr lang="en-US" smtClean="0"/>
              <a:t>6/22/2015</a:t>
            </a:fld>
            <a:endParaRPr lang="en-US" dirty="0"/>
          </a:p>
        </p:txBody>
      </p:sp>
      <p:sp>
        <p:nvSpPr>
          <p:cNvPr id="5" name="Footer Placeholder 4"/>
          <p:cNvSpPr>
            <a:spLocks noGrp="1"/>
          </p:cNvSpPr>
          <p:nvPr>
            <p:ph type="ftr" sz="quarter" idx="11"/>
          </p:nvPr>
        </p:nvSpPr>
        <p:spPr/>
        <p:txBody>
          <a:bodyPr/>
          <a:lstStyle/>
          <a:p>
            <a:r>
              <a:rPr lang="de-DE" smtClean="0"/>
              <a:t>I. Walter, M. Hofmann, P. Sauer, C. Grenzer</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893381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E3B5A57-6AB1-48DE-B471-24F2E7CEB42D}" type="datetime1">
              <a:rPr lang="en-US" smtClean="0"/>
              <a:t>6/22/2015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smtClean="0"/>
              <a:t>I. Walter, M. Hofmann, P. Sauer, C. Grenzer</a:t>
            </a:r>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964338059"/>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 id="2147483796" r:id="rId14"/>
    <p:sldLayoutId id="2147483797" r:id="rId15"/>
    <p:sldLayoutId id="2147483798" r:id="rId16"/>
  </p:sldLayoutIdLst>
  <p:hf hdr="0" dt="0"/>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borgelt.de/index.php" TargetMode="External"/><Relationship Id="rId7"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upload.wikimedia.org/wikipedia/commons/c/cf/IHK_Erfurt_Logo.jpg" TargetMode="External"/><Relationship Id="rId1" Type="http://schemas.openxmlformats.org/officeDocument/2006/relationships/slideLayout" Target="../slideLayouts/slideLayout2.xml"/><Relationship Id="rId6" Type="http://schemas.openxmlformats.org/officeDocument/2006/relationships/image" Target="../media/image11.gif"/><Relationship Id="rId5" Type="http://schemas.openxmlformats.org/officeDocument/2006/relationships/hyperlink" Target="http://www.haufe-online-training.de/" TargetMode="Externa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hyperlink" Target="http://www.google.de/imgres?imgurl=http://www.elsa-salzburg.org/wp-content/uploads/sites/9/2013/09/Tags-de-1024x431.png&amp;imgrefurl=http://www.elsa-salzburg.org/ueber/&amp;h=431&amp;w=1024&amp;tbnid=YlSFERzuWHOi2M:&amp;zoom=1&amp;docid=-YaIgiELjlbfWM&amp;itg=1&amp;ei=EaZ-VdqFJ4qAywPtp73wCw&amp;tbm=isch&amp;iact=rc&amp;uact=3&amp;dur=318&amp;page=1&amp;start=0&amp;ndsp=28&amp;ved=0CDYQrQMwB2oVChMImtKKjLyRxgIVCsByCh3tUw--"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703515" y="528353"/>
            <a:ext cx="9504746" cy="1200329"/>
          </a:xfrm>
          <a:prstGeom prst="rect">
            <a:avLst/>
          </a:prstGeom>
          <a:noFill/>
        </p:spPr>
        <p:txBody>
          <a:bodyPr wrap="square">
            <a:spAutoFit/>
          </a:bodyPr>
          <a:lstStyle/>
          <a:p>
            <a:pPr algn="ctr"/>
            <a:r>
              <a:rPr lang="de-DE" b="1" dirty="0" smtClean="0">
                <a:ln w="22225">
                  <a:noFill/>
                  <a:prstDash val="solid"/>
                </a:ln>
                <a:solidFill>
                  <a:schemeClr val="accent4">
                    <a:lumMod val="75000"/>
                  </a:schemeClr>
                </a:solidFill>
                <a:latin typeface="Arial" panose="020B0604020202020204" pitchFamily="34" charset="0"/>
                <a:cs typeface="Arial" panose="020B0604020202020204" pitchFamily="34" charset="0"/>
              </a:rPr>
              <a:t> </a:t>
            </a:r>
            <a:r>
              <a:rPr lang="de-DE" sz="3600" b="1" spc="600" dirty="0" smtClean="0">
                <a:ln w="22225">
                  <a:noFill/>
                  <a:prstDash val="solid"/>
                </a:ln>
                <a:latin typeface="Arial" panose="020B0604020202020204" pitchFamily="34" charset="0"/>
                <a:cs typeface="Arial" panose="020B0604020202020204" pitchFamily="34" charset="0"/>
              </a:rPr>
              <a:t>Nützliche Lernprodukte für das </a:t>
            </a:r>
            <a:r>
              <a:rPr lang="de-DE" sz="3600" b="1" spc="600" dirty="0" smtClean="0">
                <a:ln w="22225">
                  <a:noFill/>
                  <a:prstDash val="solid"/>
                </a:ln>
                <a:effectLst>
                  <a:glow>
                    <a:schemeClr val="accent1">
                      <a:alpha val="40000"/>
                    </a:schemeClr>
                  </a:glow>
                </a:effectLst>
                <a:latin typeface="Arial" panose="020B0604020202020204" pitchFamily="34" charset="0"/>
                <a:cs typeface="Arial" panose="020B0604020202020204" pitchFamily="34" charset="0"/>
              </a:rPr>
              <a:t>wirtschaftsjuristische</a:t>
            </a:r>
            <a:r>
              <a:rPr lang="de-DE" sz="3600" b="1" spc="600" dirty="0" smtClean="0">
                <a:ln w="22225">
                  <a:noFill/>
                  <a:prstDash val="solid"/>
                </a:ln>
                <a:latin typeface="Arial" panose="020B0604020202020204" pitchFamily="34" charset="0"/>
                <a:cs typeface="Arial" panose="020B0604020202020204" pitchFamily="34" charset="0"/>
              </a:rPr>
              <a:t> Studium</a:t>
            </a:r>
            <a:endParaRPr lang="de-DE" sz="3600" b="1" spc="600" dirty="0">
              <a:ln w="22225">
                <a:noFill/>
                <a:prstDash val="solid"/>
              </a:ln>
              <a:latin typeface="Arial" panose="020B0604020202020204" pitchFamily="34" charset="0"/>
              <a:cs typeface="Arial" panose="020B0604020202020204" pitchFamily="34" charset="0"/>
            </a:endParaRPr>
          </a:p>
        </p:txBody>
      </p:sp>
      <p:pic>
        <p:nvPicPr>
          <p:cNvPr id="3074" name="Picture 2" descr="http://ottoazubiblog.de/wp-content/uploads/2012/01/lern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3145" y="2009548"/>
            <a:ext cx="3185486" cy="3730314"/>
          </a:xfrm>
          <a:prstGeom prst="rect">
            <a:avLst/>
          </a:prstGeom>
          <a:noFill/>
          <a:extLst>
            <a:ext uri="{909E8E84-426E-40DD-AFC4-6F175D3DCCD1}">
              <a14:hiddenFill xmlns:a14="http://schemas.microsoft.com/office/drawing/2010/main">
                <a:solidFill>
                  <a:srgbClr val="FFFFFF"/>
                </a:solidFill>
              </a14:hiddenFill>
            </a:ext>
          </a:extLst>
        </p:spPr>
      </p:pic>
      <p:sp>
        <p:nvSpPr>
          <p:cNvPr id="10" name="Fußzeilenplatzhalter 9"/>
          <p:cNvSpPr>
            <a:spLocks noGrp="1"/>
          </p:cNvSpPr>
          <p:nvPr>
            <p:ph type="ftr" sz="quarter" idx="11"/>
          </p:nvPr>
        </p:nvSpPr>
        <p:spPr>
          <a:xfrm>
            <a:off x="2942771" y="6202480"/>
            <a:ext cx="7619999" cy="365125"/>
          </a:xfrm>
        </p:spPr>
        <p:txBody>
          <a:bodyPr/>
          <a:lstStyle/>
          <a:p>
            <a:r>
              <a:rPr lang="de-DE" sz="1800" dirty="0" smtClean="0">
                <a:solidFill>
                  <a:schemeClr val="tx1"/>
                </a:solidFill>
              </a:rPr>
              <a:t> </a:t>
            </a:r>
            <a:r>
              <a:rPr lang="de-DE" sz="1800" b="1" dirty="0" smtClean="0">
                <a:solidFill>
                  <a:schemeClr val="tx1"/>
                </a:solidFill>
                <a:latin typeface="Arial" panose="020B0604020202020204" pitchFamily="34" charset="0"/>
                <a:cs typeface="Arial" panose="020B0604020202020204" pitchFamily="34" charset="0"/>
              </a:rPr>
              <a:t>Eine Präsentation von: I. Walter, M. Hofmann, P. Sauer, C. Grenzer</a:t>
            </a:r>
            <a:endParaRPr lang="en-US" sz="18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12658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solidFill>
                  <a:schemeClr val="tx1"/>
                </a:solidFill>
                <a:latin typeface="Arial" panose="020B0604020202020204" pitchFamily="34" charset="0"/>
                <a:cs typeface="Arial" panose="020B0604020202020204" pitchFamily="34" charset="0"/>
              </a:rPr>
              <a:t>Gliederung</a:t>
            </a:r>
            <a:endParaRPr lang="de-DE" dirty="0">
              <a:solidFill>
                <a:schemeClr val="tx1"/>
              </a:solidFill>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1955596" y="1588655"/>
            <a:ext cx="8915400" cy="4775200"/>
          </a:xfrm>
        </p:spPr>
        <p:txBody>
          <a:bodyPr>
            <a:normAutofit fontScale="92500" lnSpcReduction="20000"/>
          </a:bodyPr>
          <a:lstStyle/>
          <a:p>
            <a:pPr marL="0" indent="0">
              <a:buNone/>
            </a:pPr>
            <a:r>
              <a:rPr lang="de-DE" sz="2400" dirty="0" smtClean="0">
                <a:latin typeface="Arial" panose="020B0604020202020204" pitchFamily="34" charset="0"/>
                <a:cs typeface="Arial" panose="020B0604020202020204" pitchFamily="34" charset="0"/>
              </a:rPr>
              <a:t>I Begriffsklärung</a:t>
            </a:r>
          </a:p>
          <a:p>
            <a:pPr marL="0" indent="0">
              <a:buNone/>
            </a:pPr>
            <a:r>
              <a:rPr lang="de-DE" sz="2400" dirty="0" smtClean="0">
                <a:latin typeface="Arial" panose="020B0604020202020204" pitchFamily="34" charset="0"/>
                <a:cs typeface="Arial" panose="020B0604020202020204" pitchFamily="34" charset="0"/>
              </a:rPr>
              <a:t>II Reale Lernprodukte – hautnah und interaktiv</a:t>
            </a:r>
          </a:p>
          <a:p>
            <a:pPr marL="457200" lvl="1" indent="0">
              <a:buNone/>
            </a:pPr>
            <a:r>
              <a:rPr lang="de-DE" sz="2400" dirty="0" smtClean="0">
                <a:latin typeface="Arial" panose="020B0604020202020204" pitchFamily="34" charset="0"/>
                <a:cs typeface="Arial" panose="020B0604020202020204" pitchFamily="34" charset="0"/>
              </a:rPr>
              <a:t>1 Fachhochschule</a:t>
            </a:r>
          </a:p>
          <a:p>
            <a:pPr marL="457200" lvl="1" indent="0">
              <a:buNone/>
            </a:pPr>
            <a:r>
              <a:rPr lang="de-DE" sz="2400" dirty="0" smtClean="0">
                <a:latin typeface="Arial" panose="020B0604020202020204" pitchFamily="34" charset="0"/>
                <a:cs typeface="Arial" panose="020B0604020202020204" pitchFamily="34" charset="0"/>
              </a:rPr>
              <a:t>2 Gerichtsverhandlungen</a:t>
            </a:r>
          </a:p>
          <a:p>
            <a:pPr marL="457200" lvl="1" indent="0">
              <a:buNone/>
            </a:pPr>
            <a:r>
              <a:rPr lang="de-DE" sz="2400" dirty="0" smtClean="0">
                <a:latin typeface="Arial" panose="020B0604020202020204" pitchFamily="34" charset="0"/>
                <a:cs typeface="Arial" panose="020B0604020202020204" pitchFamily="34" charset="0"/>
              </a:rPr>
              <a:t>3 Praktika</a:t>
            </a:r>
          </a:p>
          <a:p>
            <a:pPr marL="457200" lvl="1" indent="0">
              <a:buNone/>
            </a:pPr>
            <a:r>
              <a:rPr lang="de-DE" sz="2400" dirty="0" smtClean="0">
                <a:latin typeface="Arial" panose="020B0604020202020204" pitchFamily="34" charset="0"/>
                <a:cs typeface="Arial" panose="020B0604020202020204" pitchFamily="34" charset="0"/>
              </a:rPr>
              <a:t>4 Seminare und Veranstaltungen</a:t>
            </a:r>
          </a:p>
          <a:p>
            <a:pPr marL="457200" lvl="1" indent="0">
              <a:buNone/>
            </a:pPr>
            <a:r>
              <a:rPr lang="de-DE" sz="2400" dirty="0" smtClean="0">
                <a:latin typeface="Arial" panose="020B0604020202020204" pitchFamily="34" charset="0"/>
                <a:cs typeface="Arial" panose="020B0604020202020204" pitchFamily="34" charset="0"/>
              </a:rPr>
              <a:t>5 Organisation</a:t>
            </a:r>
          </a:p>
          <a:p>
            <a:pPr marL="0" indent="0">
              <a:buNone/>
            </a:pPr>
            <a:r>
              <a:rPr lang="de-DE" sz="2400" dirty="0" smtClean="0">
                <a:latin typeface="Arial" panose="020B0604020202020204" pitchFamily="34" charset="0"/>
                <a:cs typeface="Arial" panose="020B0604020202020204" pitchFamily="34" charset="0"/>
              </a:rPr>
              <a:t>III Virtuelle Lernprodukte – Studieren mit Internet und Multimedia</a:t>
            </a:r>
          </a:p>
          <a:p>
            <a:pPr marL="457200" lvl="1" indent="0">
              <a:buNone/>
            </a:pPr>
            <a:r>
              <a:rPr lang="de-DE" sz="2400" dirty="0">
                <a:latin typeface="Arial" panose="020B0604020202020204" pitchFamily="34" charset="0"/>
                <a:cs typeface="Arial" panose="020B0604020202020204" pitchFamily="34" charset="0"/>
              </a:rPr>
              <a:t>1</a:t>
            </a:r>
            <a:r>
              <a:rPr lang="de-DE" sz="2400" dirty="0" smtClean="0">
                <a:latin typeface="Arial" panose="020B0604020202020204" pitchFamily="34" charset="0"/>
                <a:cs typeface="Arial" panose="020B0604020202020204" pitchFamily="34" charset="0"/>
              </a:rPr>
              <a:t> Apps – die mobile, schnelle Antwort</a:t>
            </a:r>
          </a:p>
          <a:p>
            <a:pPr marL="457200" lvl="1" indent="0">
              <a:buNone/>
            </a:pPr>
            <a:r>
              <a:rPr lang="de-DE" sz="2400" dirty="0">
                <a:latin typeface="Arial" panose="020B0604020202020204" pitchFamily="34" charset="0"/>
                <a:cs typeface="Arial" panose="020B0604020202020204" pitchFamily="34" charset="0"/>
              </a:rPr>
              <a:t>2</a:t>
            </a:r>
            <a:r>
              <a:rPr lang="de-DE" sz="2400" dirty="0" smtClean="0">
                <a:latin typeface="Arial" panose="020B0604020202020204" pitchFamily="34" charset="0"/>
                <a:cs typeface="Arial" panose="020B0604020202020204" pitchFamily="34" charset="0"/>
              </a:rPr>
              <a:t> Spielerisch die Prüfung die Prüfung bestehen</a:t>
            </a:r>
          </a:p>
          <a:p>
            <a:pPr marL="457200" lvl="1" indent="0">
              <a:buNone/>
            </a:pPr>
            <a:r>
              <a:rPr lang="de-DE" sz="2400" dirty="0">
                <a:latin typeface="Arial" panose="020B0604020202020204" pitchFamily="34" charset="0"/>
                <a:cs typeface="Arial" panose="020B0604020202020204" pitchFamily="34" charset="0"/>
              </a:rPr>
              <a:t>3</a:t>
            </a:r>
            <a:r>
              <a:rPr lang="de-DE" sz="2400" dirty="0" smtClean="0">
                <a:latin typeface="Arial" panose="020B0604020202020204" pitchFamily="34" charset="0"/>
                <a:cs typeface="Arial" panose="020B0604020202020204" pitchFamily="34" charset="0"/>
              </a:rPr>
              <a:t> Blogs</a:t>
            </a:r>
          </a:p>
          <a:p>
            <a:pPr marL="0" indent="0">
              <a:buNone/>
            </a:pPr>
            <a:r>
              <a:rPr lang="de-DE" sz="2400" dirty="0" smtClean="0">
                <a:latin typeface="Arial" panose="020B0604020202020204" pitchFamily="34" charset="0"/>
                <a:cs typeface="Arial" panose="020B0604020202020204" pitchFamily="34" charset="0"/>
              </a:rPr>
              <a:t>IV Schlussbemerkung</a:t>
            </a:r>
          </a:p>
          <a:p>
            <a:endParaRPr lang="de-DE" dirty="0"/>
          </a:p>
        </p:txBody>
      </p:sp>
      <p:sp>
        <p:nvSpPr>
          <p:cNvPr id="4" name="Fußzeilenplatzhalter 3"/>
          <p:cNvSpPr>
            <a:spLocks noGrp="1"/>
          </p:cNvSpPr>
          <p:nvPr>
            <p:ph type="ftr" sz="quarter" idx="11"/>
          </p:nvPr>
        </p:nvSpPr>
        <p:spPr>
          <a:xfrm>
            <a:off x="9549993" y="6492875"/>
            <a:ext cx="2642007" cy="365125"/>
          </a:xfrm>
        </p:spPr>
        <p:txBody>
          <a:bodyPr/>
          <a:lstStyle/>
          <a:p>
            <a:r>
              <a:rPr lang="de-DE" dirty="0" smtClean="0"/>
              <a:t>I. Walter, M. Hofmann, P. Sauer, C. Grenzer</a:t>
            </a:r>
            <a:endParaRPr lang="en-US" dirty="0"/>
          </a:p>
        </p:txBody>
      </p:sp>
      <p:sp>
        <p:nvSpPr>
          <p:cNvPr id="5" name="Foliennummernplatzhalter 4"/>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31810654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43366" y="525485"/>
            <a:ext cx="8911687" cy="1280890"/>
          </a:xfrm>
        </p:spPr>
        <p:txBody>
          <a:bodyPr>
            <a:normAutofit/>
          </a:bodyPr>
          <a:lstStyle/>
          <a:p>
            <a:r>
              <a:rPr lang="de-DE" sz="2800" dirty="0" smtClean="0">
                <a:solidFill>
                  <a:schemeClr val="tx1"/>
                </a:solidFill>
                <a:latin typeface="Arial" panose="020B0604020202020204" pitchFamily="34" charset="0"/>
                <a:cs typeface="Arial" panose="020B0604020202020204" pitchFamily="34" charset="0"/>
              </a:rPr>
              <a:t>I Begriffsklärung</a:t>
            </a:r>
            <a:endParaRPr lang="de-DE" sz="2800" dirty="0">
              <a:solidFill>
                <a:schemeClr val="tx1"/>
              </a:solidFill>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2571440" y="1539834"/>
            <a:ext cx="8915400" cy="3777622"/>
          </a:xfrm>
        </p:spPr>
        <p:txBody>
          <a:bodyPr/>
          <a:lstStyle/>
          <a:p>
            <a:r>
              <a:rPr lang="de-DE" dirty="0" smtClean="0"/>
              <a:t>Was ist ein Lernprodukt?</a:t>
            </a:r>
            <a:endParaRPr lang="de-DE" dirty="0"/>
          </a:p>
        </p:txBody>
      </p:sp>
      <p:sp>
        <p:nvSpPr>
          <p:cNvPr id="4" name="Fußzeilenplatzhalter 3"/>
          <p:cNvSpPr>
            <a:spLocks noGrp="1"/>
          </p:cNvSpPr>
          <p:nvPr>
            <p:ph type="ftr" sz="quarter" idx="11"/>
          </p:nvPr>
        </p:nvSpPr>
        <p:spPr>
          <a:xfrm>
            <a:off x="9496836" y="6492875"/>
            <a:ext cx="2716435" cy="365125"/>
          </a:xfrm>
        </p:spPr>
        <p:txBody>
          <a:bodyPr/>
          <a:lstStyle/>
          <a:p>
            <a:r>
              <a:rPr lang="de-DE" dirty="0" smtClean="0"/>
              <a:t>I. Walter, M. Hofmann, P. Sauer, C. Grenzer</a:t>
            </a:r>
            <a:endParaRPr lang="en-US" dirty="0"/>
          </a:p>
        </p:txBody>
      </p:sp>
      <p:sp>
        <p:nvSpPr>
          <p:cNvPr id="5" name="Foliennummernplatzhalter 4"/>
          <p:cNvSpPr>
            <a:spLocks noGrp="1"/>
          </p:cNvSpPr>
          <p:nvPr>
            <p:ph type="sldNum" sz="quarter" idx="12"/>
          </p:nvPr>
        </p:nvSpPr>
        <p:spPr/>
        <p:txBody>
          <a:bodyPr/>
          <a:lstStyle/>
          <a:p>
            <a:fld id="{D57F1E4F-1CFF-5643-939E-217C01CDF565}" type="slidenum">
              <a:rPr lang="en-US" smtClean="0"/>
              <a:pPr/>
              <a:t>3</a:t>
            </a:fld>
            <a:endParaRPr lang="en-US" dirty="0"/>
          </a:p>
        </p:txBody>
      </p:sp>
      <p:sp>
        <p:nvSpPr>
          <p:cNvPr id="7" name="Ellipse 6"/>
          <p:cNvSpPr/>
          <p:nvPr/>
        </p:nvSpPr>
        <p:spPr>
          <a:xfrm>
            <a:off x="5142015" y="3515096"/>
            <a:ext cx="3111335" cy="1104405"/>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p:cNvSpPr txBox="1"/>
          <p:nvPr/>
        </p:nvSpPr>
        <p:spPr>
          <a:xfrm>
            <a:off x="5830784" y="3800104"/>
            <a:ext cx="1852551" cy="430887"/>
          </a:xfrm>
          <a:prstGeom prst="rect">
            <a:avLst/>
          </a:prstGeom>
          <a:noFill/>
        </p:spPr>
        <p:txBody>
          <a:bodyPr wrap="square" rtlCol="0">
            <a:spAutoFit/>
          </a:bodyPr>
          <a:lstStyle/>
          <a:p>
            <a:r>
              <a:rPr lang="de-DE" sz="2200" dirty="0" smtClean="0"/>
              <a:t>Lernprodukt</a:t>
            </a:r>
            <a:endParaRPr lang="de-DE" sz="2200" dirty="0"/>
          </a:p>
        </p:txBody>
      </p:sp>
      <p:sp>
        <p:nvSpPr>
          <p:cNvPr id="14" name="Abgerundetes Rechteck 13"/>
          <p:cNvSpPr/>
          <p:nvPr/>
        </p:nvSpPr>
        <p:spPr>
          <a:xfrm>
            <a:off x="9246640" y="2675683"/>
            <a:ext cx="2704173" cy="694372"/>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p:cNvSpPr txBox="1"/>
          <p:nvPr/>
        </p:nvSpPr>
        <p:spPr>
          <a:xfrm>
            <a:off x="9405257" y="2838203"/>
            <a:ext cx="2386940" cy="369332"/>
          </a:xfrm>
          <a:prstGeom prst="rect">
            <a:avLst/>
          </a:prstGeom>
          <a:noFill/>
        </p:spPr>
        <p:txBody>
          <a:bodyPr wrap="square" rtlCol="0">
            <a:spAutoFit/>
          </a:bodyPr>
          <a:lstStyle/>
          <a:p>
            <a:r>
              <a:rPr lang="de-DE" dirty="0" smtClean="0"/>
              <a:t>Stoffnachbereitung</a:t>
            </a:r>
            <a:endParaRPr lang="de-DE" dirty="0"/>
          </a:p>
        </p:txBody>
      </p:sp>
      <p:sp>
        <p:nvSpPr>
          <p:cNvPr id="16" name="Abgerundetes Rechteck 15"/>
          <p:cNvSpPr/>
          <p:nvPr/>
        </p:nvSpPr>
        <p:spPr>
          <a:xfrm>
            <a:off x="1432727" y="2661688"/>
            <a:ext cx="2697781" cy="698307"/>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Textfeld 16"/>
          <p:cNvSpPr txBox="1"/>
          <p:nvPr/>
        </p:nvSpPr>
        <p:spPr>
          <a:xfrm>
            <a:off x="1721922" y="2838203"/>
            <a:ext cx="2220686" cy="369332"/>
          </a:xfrm>
          <a:prstGeom prst="rect">
            <a:avLst/>
          </a:prstGeom>
          <a:noFill/>
        </p:spPr>
        <p:txBody>
          <a:bodyPr wrap="square" rtlCol="0">
            <a:spAutoFit/>
          </a:bodyPr>
          <a:lstStyle/>
          <a:p>
            <a:r>
              <a:rPr lang="de-DE" dirty="0" smtClean="0"/>
              <a:t>Professoren</a:t>
            </a:r>
            <a:endParaRPr lang="de-DE" dirty="0"/>
          </a:p>
        </p:txBody>
      </p:sp>
      <p:sp>
        <p:nvSpPr>
          <p:cNvPr id="18" name="Abgerundetes Rechteck 17"/>
          <p:cNvSpPr/>
          <p:nvPr/>
        </p:nvSpPr>
        <p:spPr>
          <a:xfrm>
            <a:off x="9246640" y="4382955"/>
            <a:ext cx="2704173" cy="689006"/>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Textfeld 18"/>
          <p:cNvSpPr txBox="1"/>
          <p:nvPr/>
        </p:nvSpPr>
        <p:spPr>
          <a:xfrm>
            <a:off x="9496836" y="4536374"/>
            <a:ext cx="2188483" cy="369332"/>
          </a:xfrm>
          <a:prstGeom prst="rect">
            <a:avLst/>
          </a:prstGeom>
          <a:noFill/>
        </p:spPr>
        <p:txBody>
          <a:bodyPr wrap="square" rtlCol="0">
            <a:spAutoFit/>
          </a:bodyPr>
          <a:lstStyle/>
          <a:p>
            <a:r>
              <a:rPr lang="de-DE" dirty="0" smtClean="0"/>
              <a:t>LERNMITTEL</a:t>
            </a:r>
            <a:endParaRPr lang="de-DE" dirty="0"/>
          </a:p>
        </p:txBody>
      </p:sp>
      <p:sp>
        <p:nvSpPr>
          <p:cNvPr id="20" name="Abgerundetes Rechteck 19"/>
          <p:cNvSpPr/>
          <p:nvPr/>
        </p:nvSpPr>
        <p:spPr>
          <a:xfrm>
            <a:off x="1432728" y="4374344"/>
            <a:ext cx="2715998" cy="674715"/>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extfeld 20"/>
          <p:cNvSpPr txBox="1"/>
          <p:nvPr/>
        </p:nvSpPr>
        <p:spPr>
          <a:xfrm>
            <a:off x="1626919" y="4536374"/>
            <a:ext cx="2315689" cy="369332"/>
          </a:xfrm>
          <a:prstGeom prst="rect">
            <a:avLst/>
          </a:prstGeom>
          <a:noFill/>
        </p:spPr>
        <p:txBody>
          <a:bodyPr wrap="square" rtlCol="0">
            <a:spAutoFit/>
          </a:bodyPr>
          <a:lstStyle/>
          <a:p>
            <a:r>
              <a:rPr lang="de-DE" dirty="0" smtClean="0"/>
              <a:t>Lerntechniken</a:t>
            </a:r>
            <a:endParaRPr lang="de-DE" dirty="0"/>
          </a:p>
        </p:txBody>
      </p:sp>
      <p:cxnSp>
        <p:nvCxnSpPr>
          <p:cNvPr id="25" name="Gerade Verbindung mit Pfeil 24"/>
          <p:cNvCxnSpPr>
            <a:stCxn id="16" idx="3"/>
          </p:cNvCxnSpPr>
          <p:nvPr/>
        </p:nvCxnSpPr>
        <p:spPr>
          <a:xfrm>
            <a:off x="4130508" y="3010842"/>
            <a:ext cx="1355892" cy="6942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Gerade Verbindung mit Pfeil 28"/>
          <p:cNvCxnSpPr>
            <a:stCxn id="20" idx="3"/>
          </p:cNvCxnSpPr>
          <p:nvPr/>
        </p:nvCxnSpPr>
        <p:spPr>
          <a:xfrm flipV="1">
            <a:off x="4148726" y="4382955"/>
            <a:ext cx="1242671" cy="3287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Gerade Verbindung mit Pfeil 32"/>
          <p:cNvCxnSpPr>
            <a:stCxn id="14" idx="1"/>
          </p:cNvCxnSpPr>
          <p:nvPr/>
        </p:nvCxnSpPr>
        <p:spPr>
          <a:xfrm flipH="1">
            <a:off x="7683335" y="3022869"/>
            <a:ext cx="1563305" cy="5872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Textfeld 37"/>
          <p:cNvSpPr txBox="1"/>
          <p:nvPr/>
        </p:nvSpPr>
        <p:spPr>
          <a:xfrm>
            <a:off x="1943366" y="5949538"/>
            <a:ext cx="7105631" cy="369332"/>
          </a:xfrm>
          <a:prstGeom prst="rect">
            <a:avLst/>
          </a:prstGeom>
          <a:noFill/>
        </p:spPr>
        <p:txBody>
          <a:bodyPr wrap="square" rtlCol="0">
            <a:spAutoFit/>
          </a:bodyPr>
          <a:lstStyle/>
          <a:p>
            <a:r>
              <a:rPr lang="de-DE" dirty="0" smtClean="0">
                <a:sym typeface="Wingdings" panose="05000000000000000000" pitchFamily="2" charset="2"/>
              </a:rPr>
              <a:t> Vereinfachung: Lernprodukt = Lernmittel</a:t>
            </a:r>
            <a:endParaRPr lang="de-DE" dirty="0"/>
          </a:p>
        </p:txBody>
      </p:sp>
      <p:cxnSp>
        <p:nvCxnSpPr>
          <p:cNvPr id="40" name="Gerade Verbindung mit Pfeil 39"/>
          <p:cNvCxnSpPr>
            <a:stCxn id="18" idx="1"/>
          </p:cNvCxnSpPr>
          <p:nvPr/>
        </p:nvCxnSpPr>
        <p:spPr>
          <a:xfrm flipH="1" flipV="1">
            <a:off x="8027719" y="4382955"/>
            <a:ext cx="1218921" cy="3445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3855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smtClean="0">
                <a:solidFill>
                  <a:schemeClr val="tx1"/>
                </a:solidFill>
                <a:latin typeface="Arial" panose="020B0604020202020204" pitchFamily="34" charset="0"/>
                <a:cs typeface="Arial" panose="020B0604020202020204" pitchFamily="34" charset="0"/>
              </a:rPr>
              <a:t>II Reale Lernprodukte -  hautnah und interaktiv</a:t>
            </a:r>
            <a:endParaRPr lang="de-DE" sz="2800" b="1" dirty="0">
              <a:solidFill>
                <a:schemeClr val="tx1"/>
              </a:solidFill>
              <a:latin typeface="Arial" panose="020B0604020202020204" pitchFamily="34" charset="0"/>
              <a:cs typeface="Arial" panose="020B0604020202020204" pitchFamily="34" charset="0"/>
            </a:endParaRPr>
          </a:p>
        </p:txBody>
      </p:sp>
      <p:sp>
        <p:nvSpPr>
          <p:cNvPr id="4" name="Fußzeilenplatzhalter 3"/>
          <p:cNvSpPr>
            <a:spLocks noGrp="1"/>
          </p:cNvSpPr>
          <p:nvPr>
            <p:ph type="ftr" sz="quarter" idx="11"/>
          </p:nvPr>
        </p:nvSpPr>
        <p:spPr>
          <a:xfrm>
            <a:off x="9274002" y="6454113"/>
            <a:ext cx="6297612" cy="365125"/>
          </a:xfrm>
        </p:spPr>
        <p:txBody>
          <a:bodyPr/>
          <a:lstStyle/>
          <a:p>
            <a:r>
              <a:rPr lang="de-DE" sz="1000" dirty="0" smtClean="0">
                <a:solidFill>
                  <a:schemeClr val="bg1">
                    <a:lumMod val="65000"/>
                  </a:schemeClr>
                </a:solidFill>
                <a:latin typeface="Arial" panose="020B0604020202020204" pitchFamily="34" charset="0"/>
                <a:cs typeface="Arial" panose="020B0604020202020204" pitchFamily="34" charset="0"/>
              </a:rPr>
              <a:t>I. Walter, M. Hofmann, P. Sauer, C. Grenzer</a:t>
            </a:r>
            <a:endParaRPr lang="en-US" sz="1000" dirty="0">
              <a:solidFill>
                <a:schemeClr val="bg1">
                  <a:lumMod val="65000"/>
                </a:schemeClr>
              </a:solidFill>
              <a:latin typeface="Arial" panose="020B0604020202020204" pitchFamily="34" charset="0"/>
              <a:cs typeface="Arial" panose="020B0604020202020204" pitchFamily="34" charset="0"/>
            </a:endParaRPr>
          </a:p>
        </p:txBody>
      </p:sp>
      <p:sp>
        <p:nvSpPr>
          <p:cNvPr id="6" name="Foliennummernplatzhalter 5"/>
          <p:cNvSpPr>
            <a:spLocks noGrp="1"/>
          </p:cNvSpPr>
          <p:nvPr>
            <p:ph type="sldNum" sz="quarter" idx="12"/>
          </p:nvPr>
        </p:nvSpPr>
        <p:spPr/>
        <p:txBody>
          <a:bodyPr/>
          <a:lstStyle/>
          <a:p>
            <a:r>
              <a:rPr lang="en-US" dirty="0"/>
              <a:t>4</a:t>
            </a:r>
          </a:p>
        </p:txBody>
      </p:sp>
      <p:pic>
        <p:nvPicPr>
          <p:cNvPr id="7" name="Grafik 6"/>
          <p:cNvPicPr/>
          <p:nvPr/>
        </p:nvPicPr>
        <p:blipFill rotWithShape="1">
          <a:blip r:embed="rId2" cstate="print">
            <a:extLst>
              <a:ext uri="{28A0092B-C50C-407E-A947-70E740481C1C}">
                <a14:useLocalDpi xmlns:a14="http://schemas.microsoft.com/office/drawing/2010/main" val="0"/>
              </a:ext>
            </a:extLst>
          </a:blip>
          <a:srcRect l="34138" t="16286" r="35635" b="46729"/>
          <a:stretch/>
        </p:blipFill>
        <p:spPr bwMode="auto">
          <a:xfrm>
            <a:off x="1287380" y="2714073"/>
            <a:ext cx="5085882" cy="3361874"/>
          </a:xfrm>
          <a:prstGeom prst="rect">
            <a:avLst/>
          </a:prstGeom>
          <a:ln>
            <a:noFill/>
          </a:ln>
          <a:extLst>
            <a:ext uri="{53640926-AAD7-44D8-BBD7-CCE9431645EC}">
              <a14:shadowObscured xmlns:a14="http://schemas.microsoft.com/office/drawing/2010/main"/>
            </a:ext>
          </a:extLst>
        </p:spPr>
      </p:pic>
      <p:pic>
        <p:nvPicPr>
          <p:cNvPr id="8" name="Grafik 7"/>
          <p:cNvPicPr/>
          <p:nvPr/>
        </p:nvPicPr>
        <p:blipFill rotWithShape="1">
          <a:blip r:embed="rId2" cstate="print">
            <a:extLst>
              <a:ext uri="{28A0092B-C50C-407E-A947-70E740481C1C}">
                <a14:useLocalDpi xmlns:a14="http://schemas.microsoft.com/office/drawing/2010/main" val="0"/>
              </a:ext>
            </a:extLst>
          </a:blip>
          <a:srcRect l="34138" t="53179" r="35635" b="11057"/>
          <a:stretch/>
        </p:blipFill>
        <p:spPr bwMode="auto">
          <a:xfrm>
            <a:off x="6565767" y="2713471"/>
            <a:ext cx="5085882" cy="3362476"/>
          </a:xfrm>
          <a:prstGeom prst="rect">
            <a:avLst/>
          </a:prstGeom>
          <a:ln>
            <a:noFill/>
          </a:ln>
          <a:extLst>
            <a:ext uri="{53640926-AAD7-44D8-BBD7-CCE9431645EC}">
              <a14:shadowObscured xmlns:a14="http://schemas.microsoft.com/office/drawing/2010/main"/>
            </a:ext>
          </a:extLst>
        </p:spPr>
      </p:pic>
      <p:sp>
        <p:nvSpPr>
          <p:cNvPr id="5" name="Textfeld 4"/>
          <p:cNvSpPr txBox="1"/>
          <p:nvPr/>
        </p:nvSpPr>
        <p:spPr>
          <a:xfrm>
            <a:off x="2592925" y="1451781"/>
            <a:ext cx="9305259" cy="400110"/>
          </a:xfrm>
          <a:prstGeom prst="rect">
            <a:avLst/>
          </a:prstGeom>
          <a:noFill/>
        </p:spPr>
        <p:txBody>
          <a:bodyPr wrap="square" rtlCol="0">
            <a:spAutoFit/>
          </a:bodyPr>
          <a:lstStyle/>
          <a:p>
            <a:r>
              <a:rPr lang="de-DE" sz="2000" b="1" dirty="0" smtClean="0">
                <a:latin typeface="Arial" panose="020B0604020202020204" pitchFamily="34" charset="0"/>
                <a:cs typeface="Arial" panose="020B0604020202020204" pitchFamily="34" charset="0"/>
              </a:rPr>
              <a:t>1  Fachhochschule und Umgebung</a:t>
            </a:r>
            <a:endParaRPr lang="de-DE" sz="2000" b="1" dirty="0">
              <a:latin typeface="Arial" panose="020B0604020202020204" pitchFamily="34" charset="0"/>
              <a:cs typeface="Arial" panose="020B0604020202020204" pitchFamily="34" charset="0"/>
            </a:endParaRPr>
          </a:p>
        </p:txBody>
      </p:sp>
      <p:sp>
        <p:nvSpPr>
          <p:cNvPr id="9" name="Positionsrahmen 8"/>
          <p:cNvSpPr/>
          <p:nvPr/>
        </p:nvSpPr>
        <p:spPr>
          <a:xfrm>
            <a:off x="6565767" y="3789947"/>
            <a:ext cx="5085882" cy="1503949"/>
          </a:xfrm>
          <a:prstGeom prst="frame">
            <a:avLst>
              <a:gd name="adj1" fmla="val 2718"/>
            </a:avLst>
          </a:prstGeom>
          <a:ln w="31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3797939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92925" y="624110"/>
            <a:ext cx="8911687" cy="539672"/>
          </a:xfrm>
        </p:spPr>
        <p:txBody>
          <a:bodyPr>
            <a:noAutofit/>
          </a:bodyPr>
          <a:lstStyle/>
          <a:p>
            <a:r>
              <a:rPr lang="de-DE" sz="2000" b="1" dirty="0" smtClean="0">
                <a:solidFill>
                  <a:schemeClr val="tx1"/>
                </a:solidFill>
                <a:latin typeface="Arial" panose="020B0604020202020204" pitchFamily="34" charset="0"/>
                <a:cs typeface="Arial" panose="020B0604020202020204" pitchFamily="34" charset="0"/>
              </a:rPr>
              <a:t>2 Gerichtsverhandlungen</a:t>
            </a:r>
            <a:endParaRPr lang="de-DE" sz="2000" b="1" dirty="0">
              <a:solidFill>
                <a:schemeClr val="tx1"/>
              </a:solidFill>
              <a:latin typeface="Arial" panose="020B0604020202020204" pitchFamily="34" charset="0"/>
              <a:cs typeface="Arial" panose="020B0604020202020204" pitchFamily="34" charset="0"/>
            </a:endParaRPr>
          </a:p>
        </p:txBody>
      </p:sp>
      <p:sp>
        <p:nvSpPr>
          <p:cNvPr id="4" name="Fußzeilenplatzhalter 3"/>
          <p:cNvSpPr>
            <a:spLocks noGrp="1"/>
          </p:cNvSpPr>
          <p:nvPr>
            <p:ph type="ftr" sz="quarter" idx="11"/>
          </p:nvPr>
        </p:nvSpPr>
        <p:spPr>
          <a:xfrm>
            <a:off x="9425094" y="6392489"/>
            <a:ext cx="6297612" cy="365125"/>
          </a:xfrm>
        </p:spPr>
        <p:txBody>
          <a:bodyPr/>
          <a:lstStyle/>
          <a:p>
            <a:r>
              <a:rPr lang="de-DE" sz="1000" dirty="0" smtClean="0">
                <a:solidFill>
                  <a:schemeClr val="bg1">
                    <a:lumMod val="65000"/>
                  </a:schemeClr>
                </a:solidFill>
                <a:latin typeface="Arial" panose="020B0604020202020204" pitchFamily="34" charset="0"/>
                <a:cs typeface="Arial" panose="020B0604020202020204" pitchFamily="34" charset="0"/>
              </a:rPr>
              <a:t>I. Walter, M. Hofmann, P. Sauer, C. Grenzer</a:t>
            </a:r>
            <a:endParaRPr lang="en-US" sz="1000" dirty="0">
              <a:solidFill>
                <a:schemeClr val="bg1">
                  <a:lumMod val="65000"/>
                </a:schemeClr>
              </a:solidFill>
              <a:latin typeface="Arial" panose="020B0604020202020204" pitchFamily="34" charset="0"/>
              <a:cs typeface="Arial" panose="020B0604020202020204" pitchFamily="34" charset="0"/>
            </a:endParaRPr>
          </a:p>
        </p:txBody>
      </p:sp>
      <p:sp>
        <p:nvSpPr>
          <p:cNvPr id="6" name="Foliennummernplatzhalter 5"/>
          <p:cNvSpPr>
            <a:spLocks noGrp="1"/>
          </p:cNvSpPr>
          <p:nvPr>
            <p:ph type="sldNum" sz="quarter" idx="12"/>
          </p:nvPr>
        </p:nvSpPr>
        <p:spPr/>
        <p:txBody>
          <a:bodyPr/>
          <a:lstStyle/>
          <a:p>
            <a:r>
              <a:rPr lang="en-US" dirty="0"/>
              <a:t>5</a:t>
            </a:r>
          </a:p>
        </p:txBody>
      </p:sp>
      <p:pic>
        <p:nvPicPr>
          <p:cNvPr id="1026" name="Picture 2" descr="http://www.google.de/url?source=imgres&amp;ct=tbn&amp;q=http://www.chip.de/ii/2/5/1/4/0/9/6/6/lggera_410x307-fbc21391f8864f84.jpg&amp;sa=X&amp;ved=0CAUQ8wdqFQoTCOHc4vK0kcYCFQESLAodqs4DXA&amp;usg=AFQjCNG9bGVLbOQOVZc09MKUFsKvO1MWA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4196" y="3937133"/>
            <a:ext cx="3219450" cy="21145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chtung Hobbyfotografen: Sie sehen hier kein Bild des Landgerichts Erfurt oder haben ein Besseres?? Wir zahlen Ihnen EUR 15,00 für ein Bild des Landgerichts Erfurt das wir hier veroeffentlichen. Senden Sie uns eine eine Mail an info@borgelt.de.">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004"/>
          <a:stretch/>
        </p:blipFill>
        <p:spPr bwMode="auto">
          <a:xfrm>
            <a:off x="1154196" y="1616161"/>
            <a:ext cx="3219450" cy="21145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google.de/url?source=imgres&amp;ct=tbn&amp;q=http://www.dtoday.de/cms_media/module_img/463/231587_1_lightbox_Landratsamt.JPG&amp;sa=X&amp;ved=0CAUQ8wdqFQoTCMWYz761kcYCFYMNLAod7OwMBQ&amp;usg=AFQjCNHfEz_ntuBVXOkmpnwFIgDXmLfXS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7532" y="1605844"/>
            <a:ext cx="3185025" cy="212486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google.de/url?source=imgres&amp;ct=tbn&amp;q=http://www.dtoday.de/cms_media/module_img/231/115943_1_lightbox_S1340030.JPG&amp;sa=X&amp;ved=0CAUQ8wdqFQoTCM2T8ta1kcYCFQTbLAod_IcMVA&amp;usg=AFQjCNGDfsCOUWh4VDkFHunl5jPg41mULw"/>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7532" y="3937133"/>
            <a:ext cx="3185025" cy="212486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chtung Hobbyfotografen: Sie sehen hier kein Bild des Amtsgerichts Gera oder haben ein Besseres?? Wir zahlen Ihnen EUR 15,00 für ein Bild des Amtsgerichts Gera das wir hier veroeffentlichen. Senden Sie uns eine eine Mail an info@borgelt.de.">
            <a:hlinkClick r:id="rId3"/>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05491" y="2668277"/>
            <a:ext cx="3219450" cy="2114550"/>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4647531" y="5780520"/>
            <a:ext cx="1047750" cy="253916"/>
          </a:xfrm>
          <a:prstGeom prst="rect">
            <a:avLst/>
          </a:prstGeom>
          <a:noFill/>
        </p:spPr>
        <p:txBody>
          <a:bodyPr wrap="square" rtlCol="0">
            <a:spAutoFit/>
          </a:bodyPr>
          <a:lstStyle/>
          <a:p>
            <a:r>
              <a:rPr lang="de-DE" sz="1050" b="1" dirty="0" smtClean="0">
                <a:solidFill>
                  <a:schemeClr val="bg1"/>
                </a:solidFill>
                <a:latin typeface="Calibri" panose="020F0502020204030204" pitchFamily="34" charset="0"/>
                <a:cs typeface="Arial" panose="020B0604020202020204" pitchFamily="34" charset="0"/>
              </a:rPr>
              <a:t>Meiningen LG</a:t>
            </a:r>
            <a:endParaRPr lang="de-DE" sz="1050" b="1" dirty="0">
              <a:solidFill>
                <a:schemeClr val="bg1"/>
              </a:solidFill>
              <a:latin typeface="Calibri" panose="020F0502020204030204" pitchFamily="34" charset="0"/>
              <a:cs typeface="Arial" panose="020B0604020202020204" pitchFamily="34" charset="0"/>
            </a:endParaRPr>
          </a:p>
        </p:txBody>
      </p:sp>
      <p:sp>
        <p:nvSpPr>
          <p:cNvPr id="12" name="Textfeld 11"/>
          <p:cNvSpPr txBox="1"/>
          <p:nvPr/>
        </p:nvSpPr>
        <p:spPr>
          <a:xfrm>
            <a:off x="1154196" y="5797767"/>
            <a:ext cx="1047750" cy="253916"/>
          </a:xfrm>
          <a:prstGeom prst="rect">
            <a:avLst/>
          </a:prstGeom>
          <a:noFill/>
        </p:spPr>
        <p:txBody>
          <a:bodyPr wrap="square" rtlCol="0">
            <a:spAutoFit/>
          </a:bodyPr>
          <a:lstStyle/>
          <a:p>
            <a:r>
              <a:rPr lang="de-DE" sz="1050" b="1" dirty="0" smtClean="0">
                <a:solidFill>
                  <a:schemeClr val="bg1"/>
                </a:solidFill>
                <a:latin typeface="Calibri" panose="020F0502020204030204" pitchFamily="34" charset="0"/>
                <a:cs typeface="Arial" panose="020B0604020202020204" pitchFamily="34" charset="0"/>
              </a:rPr>
              <a:t>Gera LG</a:t>
            </a:r>
            <a:endParaRPr lang="de-DE" sz="1050" b="1" dirty="0">
              <a:solidFill>
                <a:schemeClr val="bg1"/>
              </a:solidFill>
              <a:latin typeface="Calibri" panose="020F0502020204030204" pitchFamily="34" charset="0"/>
              <a:cs typeface="Arial" panose="020B0604020202020204" pitchFamily="34" charset="0"/>
            </a:endParaRPr>
          </a:p>
        </p:txBody>
      </p:sp>
      <p:sp>
        <p:nvSpPr>
          <p:cNvPr id="13" name="Textfeld 12"/>
          <p:cNvSpPr txBox="1"/>
          <p:nvPr/>
        </p:nvSpPr>
        <p:spPr>
          <a:xfrm>
            <a:off x="4647531" y="3476795"/>
            <a:ext cx="1126957" cy="253916"/>
          </a:xfrm>
          <a:prstGeom prst="rect">
            <a:avLst/>
          </a:prstGeom>
          <a:noFill/>
        </p:spPr>
        <p:txBody>
          <a:bodyPr wrap="square" rtlCol="0">
            <a:spAutoFit/>
          </a:bodyPr>
          <a:lstStyle/>
          <a:p>
            <a:r>
              <a:rPr lang="de-DE" sz="1050" b="1" dirty="0" smtClean="0">
                <a:solidFill>
                  <a:schemeClr val="bg1"/>
                </a:solidFill>
                <a:latin typeface="Calibri" panose="020F0502020204030204" pitchFamily="34" charset="0"/>
                <a:cs typeface="Arial" panose="020B0604020202020204" pitchFamily="34" charset="0"/>
              </a:rPr>
              <a:t>Mühlhausen LG</a:t>
            </a:r>
            <a:endParaRPr lang="de-DE" sz="1050" b="1" dirty="0">
              <a:solidFill>
                <a:schemeClr val="bg1"/>
              </a:solidFill>
              <a:latin typeface="Calibri" panose="020F0502020204030204" pitchFamily="34" charset="0"/>
              <a:cs typeface="Arial" panose="020B0604020202020204" pitchFamily="34" charset="0"/>
            </a:endParaRPr>
          </a:p>
        </p:txBody>
      </p:sp>
      <p:sp>
        <p:nvSpPr>
          <p:cNvPr id="14" name="Textfeld 13"/>
          <p:cNvSpPr txBox="1"/>
          <p:nvPr/>
        </p:nvSpPr>
        <p:spPr>
          <a:xfrm>
            <a:off x="1154196" y="3476795"/>
            <a:ext cx="1047750" cy="253916"/>
          </a:xfrm>
          <a:prstGeom prst="rect">
            <a:avLst/>
          </a:prstGeom>
          <a:noFill/>
        </p:spPr>
        <p:txBody>
          <a:bodyPr wrap="square" rtlCol="0">
            <a:spAutoFit/>
          </a:bodyPr>
          <a:lstStyle/>
          <a:p>
            <a:r>
              <a:rPr lang="de-DE" sz="1050" b="1" dirty="0" smtClean="0">
                <a:solidFill>
                  <a:schemeClr val="bg1"/>
                </a:solidFill>
                <a:latin typeface="Calibri" panose="020F0502020204030204" pitchFamily="34" charset="0"/>
                <a:cs typeface="Arial" panose="020B0604020202020204" pitchFamily="34" charset="0"/>
              </a:rPr>
              <a:t>Erfurt LG</a:t>
            </a:r>
            <a:endParaRPr lang="de-DE" sz="1050" b="1" dirty="0">
              <a:solidFill>
                <a:schemeClr val="bg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653453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92925" y="624110"/>
            <a:ext cx="8911687" cy="551547"/>
          </a:xfrm>
        </p:spPr>
        <p:txBody>
          <a:bodyPr>
            <a:noAutofit/>
          </a:bodyPr>
          <a:lstStyle/>
          <a:p>
            <a:r>
              <a:rPr lang="de-DE" sz="2000" b="1" dirty="0" smtClean="0">
                <a:solidFill>
                  <a:schemeClr val="tx1"/>
                </a:solidFill>
                <a:latin typeface="Arial" panose="020B0604020202020204" pitchFamily="34" charset="0"/>
                <a:cs typeface="Arial" panose="020B0604020202020204" pitchFamily="34" charset="0"/>
              </a:rPr>
              <a:t>3 Praktika</a:t>
            </a:r>
            <a:endParaRPr lang="de-DE" sz="2000" b="1" dirty="0">
              <a:solidFill>
                <a:schemeClr val="tx1"/>
              </a:solidFill>
              <a:latin typeface="Arial" panose="020B0604020202020204" pitchFamily="34" charset="0"/>
              <a:cs typeface="Arial" panose="020B0604020202020204" pitchFamily="34" charset="0"/>
            </a:endParaRPr>
          </a:p>
        </p:txBody>
      </p:sp>
      <p:sp>
        <p:nvSpPr>
          <p:cNvPr id="4" name="Fußzeilenplatzhalter 3"/>
          <p:cNvSpPr>
            <a:spLocks noGrp="1"/>
          </p:cNvSpPr>
          <p:nvPr>
            <p:ph type="ftr" sz="quarter" idx="11"/>
          </p:nvPr>
        </p:nvSpPr>
        <p:spPr>
          <a:xfrm>
            <a:off x="9564131" y="6492875"/>
            <a:ext cx="2627870" cy="365125"/>
          </a:xfrm>
        </p:spPr>
        <p:txBody>
          <a:bodyPr/>
          <a:lstStyle/>
          <a:p>
            <a:r>
              <a:rPr lang="de-DE" dirty="0" smtClean="0">
                <a:solidFill>
                  <a:schemeClr val="bg1">
                    <a:lumMod val="65000"/>
                  </a:schemeClr>
                </a:solidFill>
              </a:rPr>
              <a:t>I. Walter, M. Hofmann, P. Sauer, C. Grenzer</a:t>
            </a:r>
            <a:endParaRPr lang="en-US" dirty="0">
              <a:solidFill>
                <a:schemeClr val="bg1">
                  <a:lumMod val="65000"/>
                </a:schemeClr>
              </a:solidFill>
            </a:endParaRPr>
          </a:p>
        </p:txBody>
      </p:sp>
      <p:sp>
        <p:nvSpPr>
          <p:cNvPr id="5" name="Foliennummernplatzhalter 4"/>
          <p:cNvSpPr>
            <a:spLocks noGrp="1"/>
          </p:cNvSpPr>
          <p:nvPr>
            <p:ph type="sldNum" sz="quarter" idx="12"/>
          </p:nvPr>
        </p:nvSpPr>
        <p:spPr/>
        <p:txBody>
          <a:bodyPr/>
          <a:lstStyle/>
          <a:p>
            <a:fld id="{D57F1E4F-1CFF-5643-939E-217C01CDF565}" type="slidenum">
              <a:rPr lang="en-US" smtClean="0"/>
              <a:pPr/>
              <a:t>6</a:t>
            </a:fld>
            <a:endParaRPr lang="en-US" dirty="0"/>
          </a:p>
        </p:txBody>
      </p:sp>
      <p:pic>
        <p:nvPicPr>
          <p:cNvPr id="6" name="Grafik 5"/>
          <p:cNvPicPr/>
          <p:nvPr/>
        </p:nvPicPr>
        <p:blipFill rotWithShape="1">
          <a:blip r:embed="rId2"/>
          <a:srcRect l="20253" t="15232" r="39922" b="9469"/>
          <a:stretch/>
        </p:blipFill>
        <p:spPr bwMode="auto">
          <a:xfrm>
            <a:off x="2660074" y="1353784"/>
            <a:ext cx="5201392" cy="516576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805213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92925" y="624110"/>
            <a:ext cx="8911687" cy="551547"/>
          </a:xfrm>
        </p:spPr>
        <p:txBody>
          <a:bodyPr>
            <a:noAutofit/>
          </a:bodyPr>
          <a:lstStyle/>
          <a:p>
            <a:r>
              <a:rPr lang="de-DE" sz="2000" b="1" dirty="0" smtClean="0">
                <a:solidFill>
                  <a:schemeClr val="tx1"/>
                </a:solidFill>
                <a:latin typeface="Arial" panose="020B0604020202020204" pitchFamily="34" charset="0"/>
                <a:cs typeface="Arial" panose="020B0604020202020204" pitchFamily="34" charset="0"/>
              </a:rPr>
              <a:t>4 Seminare und Veranstaltungen</a:t>
            </a:r>
            <a:endParaRPr lang="de-DE" sz="2000" b="1" dirty="0">
              <a:solidFill>
                <a:schemeClr val="tx1"/>
              </a:solidFill>
              <a:latin typeface="Arial" panose="020B0604020202020204" pitchFamily="34" charset="0"/>
              <a:cs typeface="Arial" panose="020B0604020202020204" pitchFamily="34" charset="0"/>
            </a:endParaRPr>
          </a:p>
        </p:txBody>
      </p:sp>
      <p:sp>
        <p:nvSpPr>
          <p:cNvPr id="4" name="Fußzeilenplatzhalter 3"/>
          <p:cNvSpPr>
            <a:spLocks noGrp="1"/>
          </p:cNvSpPr>
          <p:nvPr>
            <p:ph type="ftr" sz="quarter" idx="11"/>
          </p:nvPr>
        </p:nvSpPr>
        <p:spPr>
          <a:xfrm>
            <a:off x="9533709" y="6492875"/>
            <a:ext cx="2658291" cy="365125"/>
          </a:xfrm>
        </p:spPr>
        <p:txBody>
          <a:bodyPr/>
          <a:lstStyle/>
          <a:p>
            <a:r>
              <a:rPr lang="de-DE" dirty="0" smtClean="0">
                <a:solidFill>
                  <a:schemeClr val="bg1">
                    <a:lumMod val="65000"/>
                  </a:schemeClr>
                </a:solidFill>
              </a:rPr>
              <a:t>I. Walter, M. Hofmann, P. Sauer, C. Grenzer</a:t>
            </a:r>
            <a:endParaRPr lang="en-US" dirty="0">
              <a:solidFill>
                <a:schemeClr val="bg1">
                  <a:lumMod val="65000"/>
                </a:schemeClr>
              </a:solidFill>
            </a:endParaRPr>
          </a:p>
        </p:txBody>
      </p:sp>
      <p:sp>
        <p:nvSpPr>
          <p:cNvPr id="5" name="Foliennummernplatzhalter 4"/>
          <p:cNvSpPr>
            <a:spLocks noGrp="1"/>
          </p:cNvSpPr>
          <p:nvPr>
            <p:ph type="sldNum" sz="quarter" idx="12"/>
          </p:nvPr>
        </p:nvSpPr>
        <p:spPr/>
        <p:txBody>
          <a:bodyPr/>
          <a:lstStyle/>
          <a:p>
            <a:fld id="{D57F1E4F-1CFF-5643-939E-217C01CDF565}" type="slidenum">
              <a:rPr lang="en-US" smtClean="0"/>
              <a:pPr/>
              <a:t>7</a:t>
            </a:fld>
            <a:endParaRPr lang="en-US" dirty="0"/>
          </a:p>
        </p:txBody>
      </p:sp>
      <p:pic>
        <p:nvPicPr>
          <p:cNvPr id="2050" name="Picture 2" descr="Datei:IHK Erfurt Logo.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2319" y="1749159"/>
            <a:ext cx="5295199" cy="115314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2319" y="3476342"/>
            <a:ext cx="5295199" cy="987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descr="Haufe Online Training +">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52319" y="4948814"/>
            <a:ext cx="6076045" cy="635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3648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92925" y="624110"/>
            <a:ext cx="8911687" cy="492171"/>
          </a:xfrm>
        </p:spPr>
        <p:txBody>
          <a:bodyPr>
            <a:noAutofit/>
          </a:bodyPr>
          <a:lstStyle/>
          <a:p>
            <a:r>
              <a:rPr lang="de-DE" sz="2000" b="1" dirty="0" smtClean="0">
                <a:solidFill>
                  <a:schemeClr val="tx1"/>
                </a:solidFill>
                <a:latin typeface="Arial" panose="020B0604020202020204" pitchFamily="34" charset="0"/>
                <a:cs typeface="Arial" panose="020B0604020202020204" pitchFamily="34" charset="0"/>
              </a:rPr>
              <a:t>5 Organisation</a:t>
            </a:r>
            <a:endParaRPr lang="de-DE" sz="2000" b="1" dirty="0">
              <a:solidFill>
                <a:schemeClr val="tx1"/>
              </a:solidFill>
              <a:latin typeface="Arial" panose="020B0604020202020204" pitchFamily="34" charset="0"/>
              <a:cs typeface="Arial" panose="020B0604020202020204" pitchFamily="34" charset="0"/>
            </a:endParaRPr>
          </a:p>
        </p:txBody>
      </p:sp>
      <p:sp>
        <p:nvSpPr>
          <p:cNvPr id="4" name="Fußzeilenplatzhalter 3"/>
          <p:cNvSpPr>
            <a:spLocks noGrp="1"/>
          </p:cNvSpPr>
          <p:nvPr>
            <p:ph type="ftr" sz="quarter" idx="11"/>
          </p:nvPr>
        </p:nvSpPr>
        <p:spPr>
          <a:xfrm>
            <a:off x="9533709" y="6492875"/>
            <a:ext cx="2658291" cy="365125"/>
          </a:xfrm>
        </p:spPr>
        <p:txBody>
          <a:bodyPr/>
          <a:lstStyle/>
          <a:p>
            <a:r>
              <a:rPr lang="de-DE" dirty="0" smtClean="0">
                <a:solidFill>
                  <a:schemeClr val="bg1">
                    <a:lumMod val="65000"/>
                  </a:schemeClr>
                </a:solidFill>
              </a:rPr>
              <a:t>I. Walter, M. Hofmann, P. Sauer, C. Grenzer</a:t>
            </a:r>
            <a:endParaRPr lang="en-US" dirty="0">
              <a:solidFill>
                <a:schemeClr val="bg1">
                  <a:lumMod val="65000"/>
                </a:schemeClr>
              </a:solidFill>
            </a:endParaRPr>
          </a:p>
        </p:txBody>
      </p:sp>
      <p:sp>
        <p:nvSpPr>
          <p:cNvPr id="5" name="Foliennummernplatzhalter 4"/>
          <p:cNvSpPr>
            <a:spLocks noGrp="1"/>
          </p:cNvSpPr>
          <p:nvPr>
            <p:ph type="sldNum" sz="quarter" idx="12"/>
          </p:nvPr>
        </p:nvSpPr>
        <p:spPr/>
        <p:txBody>
          <a:bodyPr/>
          <a:lstStyle/>
          <a:p>
            <a:fld id="{D57F1E4F-1CFF-5643-939E-217C01CDF565}" type="slidenum">
              <a:rPr lang="en-US" smtClean="0"/>
              <a:pPr/>
              <a:t>8</a:t>
            </a:fld>
            <a:endParaRPr lang="en-US" dirty="0"/>
          </a:p>
        </p:txBody>
      </p:sp>
      <p:sp>
        <p:nvSpPr>
          <p:cNvPr id="6" name="Rectangle 1"/>
          <p:cNvSpPr>
            <a:spLocks noChangeArrowheads="1"/>
          </p:cNvSpPr>
          <p:nvPr/>
        </p:nvSpPr>
        <p:spPr bwMode="auto">
          <a:xfrm>
            <a:off x="0" y="-146194"/>
            <a:ext cx="12192000"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0306" tIns="0" rIns="60306"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800" b="0" i="0" u="none" strike="noStrike" cap="none" normalizeH="0" baseline="0" dirty="0" smtClean="0">
                <a:ln>
                  <a:noFill/>
                </a:ln>
                <a:solidFill>
                  <a:srgbClr val="DD4B39"/>
                </a:solidFill>
                <a:effectLst/>
                <a:latin typeface="Arial" pitchFamily="34" charset="0"/>
                <a:cs typeface="Arial" pitchFamily="34" charset="0"/>
              </a:rPr>
              <a:t> </a:t>
            </a:r>
            <a:r>
              <a:rPr kumimoji="0" lang="de-DE" altLang="de-DE" sz="1900" b="0" i="0" u="none" strike="noStrike" cap="none" normalizeH="0" baseline="0" dirty="0" smtClean="0">
                <a:ln>
                  <a:noFill/>
                </a:ln>
                <a:solidFill>
                  <a:srgbClr val="DD4B39"/>
                </a:solidFill>
                <a:effectLst/>
                <a:latin typeface="Arial" pitchFamily="34" charset="0"/>
                <a:cs typeface="Arial" pitchFamily="34" charset="0"/>
              </a:rPr>
              <a:t> </a:t>
            </a:r>
            <a:r>
              <a:rPr kumimoji="0" lang="de-DE" altLang="de-DE" sz="1800" b="0" i="0" u="none" strike="noStrike" cap="none" normalizeH="0" baseline="0" dirty="0" smtClean="0">
                <a:ln>
                  <a:noFill/>
                </a:ln>
                <a:solidFill>
                  <a:srgbClr val="DD4B39"/>
                </a:solidFill>
                <a:effectLst/>
                <a:latin typeface="Arial" pitchFamily="34" charset="0"/>
                <a:cs typeface="Arial" pitchFamily="34" charset="0"/>
              </a:rPr>
              <a:t>   </a:t>
            </a:r>
          </a:p>
        </p:txBody>
      </p:sp>
      <p:sp>
        <p:nvSpPr>
          <p:cNvPr id="7" name="AutoShape 2" descr="Bildergebnis für ELSA organisation">
            <a:hlinkClick r:id="rId2"/>
          </p:cNvPr>
          <p:cNvSpPr>
            <a:spLocks noChangeAspect="1" noChangeArrowheads="1"/>
          </p:cNvSpPr>
          <p:nvPr/>
        </p:nvSpPr>
        <p:spPr bwMode="auto">
          <a:xfrm>
            <a:off x="60325" y="-28098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3076" name="Picture 4" descr="http://www.google.de/url?source=imgres&amp;ct=tbn&amp;q=http://www.jura.uni-muenchen.de/bilder/web_bilder_l/elsalogo_l.gif&amp;sa=X&amp;ved=0CAUQ8wdqFQoTCNKLw8y8kcYCFcfAcgodWzkCJQ&amp;usg=AFQjCNHLRYPZbkPDjjx8VoUBuvna608eQ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7619" y="1594197"/>
            <a:ext cx="5095875" cy="1685925"/>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p:cNvSpPr txBox="1"/>
          <p:nvPr/>
        </p:nvSpPr>
        <p:spPr>
          <a:xfrm>
            <a:off x="1120320" y="1571296"/>
            <a:ext cx="5498194" cy="440120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571500" indent="-571500">
              <a:buFont typeface="Wingdings" panose="05000000000000000000" pitchFamily="2" charset="2"/>
              <a:buChar char="ü"/>
            </a:pPr>
            <a:r>
              <a:rPr lang="de-DE" sz="4000" dirty="0" smtClean="0">
                <a:solidFill>
                  <a:srgbClr val="FF0000"/>
                </a:solidFill>
              </a:rPr>
              <a:t>Internationalität</a:t>
            </a:r>
          </a:p>
          <a:p>
            <a:pPr marL="571500" indent="-571500" algn="r">
              <a:buFont typeface="Wingdings" panose="05000000000000000000" pitchFamily="2" charset="2"/>
              <a:buChar char="ü"/>
            </a:pPr>
            <a:r>
              <a:rPr lang="de-DE" sz="3600" dirty="0" smtClean="0">
                <a:solidFill>
                  <a:srgbClr val="92D050"/>
                </a:solidFill>
              </a:rPr>
              <a:t>Karriere</a:t>
            </a:r>
            <a:r>
              <a:rPr lang="de-DE" dirty="0" smtClean="0">
                <a:solidFill>
                  <a:srgbClr val="92D050"/>
                </a:solidFill>
              </a:rPr>
              <a:t> </a:t>
            </a:r>
          </a:p>
          <a:p>
            <a:pPr marL="457200" indent="-457200">
              <a:buFont typeface="Wingdings" panose="05000000000000000000" pitchFamily="2" charset="2"/>
              <a:buChar char="ü"/>
            </a:pPr>
            <a:r>
              <a:rPr lang="de-DE" sz="3200" dirty="0" err="1" smtClean="0">
                <a:solidFill>
                  <a:schemeClr val="accent4">
                    <a:lumMod val="75000"/>
                  </a:schemeClr>
                </a:solidFill>
              </a:rPr>
              <a:t>Socials</a:t>
            </a:r>
            <a:r>
              <a:rPr lang="de-DE" dirty="0" smtClean="0"/>
              <a:t> </a:t>
            </a:r>
            <a:r>
              <a:rPr lang="de-DE" dirty="0" smtClean="0">
                <a:solidFill>
                  <a:schemeClr val="accent4">
                    <a:lumMod val="75000"/>
                  </a:schemeClr>
                </a:solidFill>
              </a:rPr>
              <a:t>Leute kennenlernen</a:t>
            </a:r>
          </a:p>
          <a:p>
            <a:pPr marL="285750" indent="-285750" algn="ctr">
              <a:buFont typeface="Wingdings" panose="05000000000000000000" pitchFamily="2" charset="2"/>
              <a:buChar char="ü"/>
            </a:pPr>
            <a:r>
              <a:rPr lang="de-DE" dirty="0" smtClean="0">
                <a:solidFill>
                  <a:schemeClr val="bg2">
                    <a:lumMod val="50000"/>
                  </a:schemeClr>
                </a:solidFill>
              </a:rPr>
              <a:t>Mitarbeiten</a:t>
            </a:r>
          </a:p>
          <a:p>
            <a:pPr marL="342900" indent="-342900" algn="r">
              <a:buFont typeface="Wingdings" panose="05000000000000000000" pitchFamily="2" charset="2"/>
              <a:buChar char="ü"/>
            </a:pPr>
            <a:r>
              <a:rPr lang="de-DE" sz="2000" dirty="0" smtClean="0">
                <a:solidFill>
                  <a:srgbClr val="00FF99"/>
                </a:solidFill>
              </a:rPr>
              <a:t>Law Schools</a:t>
            </a:r>
          </a:p>
          <a:p>
            <a:pPr marL="457200" indent="-457200" algn="ctr">
              <a:buFont typeface="Wingdings" panose="05000000000000000000" pitchFamily="2" charset="2"/>
              <a:buChar char="ü"/>
            </a:pPr>
            <a:r>
              <a:rPr lang="de-DE" sz="2800" dirty="0" smtClean="0">
                <a:solidFill>
                  <a:srgbClr val="00B0F0"/>
                </a:solidFill>
              </a:rPr>
              <a:t>Internationale Praktika</a:t>
            </a:r>
          </a:p>
          <a:p>
            <a:pPr marL="342900" indent="-342900">
              <a:buFont typeface="Wingdings" panose="05000000000000000000" pitchFamily="2" charset="2"/>
              <a:buChar char="ü"/>
            </a:pPr>
            <a:r>
              <a:rPr lang="de-DE" sz="2400" dirty="0" smtClean="0">
                <a:solidFill>
                  <a:srgbClr val="FFC000"/>
                </a:solidFill>
              </a:rPr>
              <a:t>Konferenzen</a:t>
            </a:r>
          </a:p>
          <a:p>
            <a:pPr marL="342900" indent="-342900" algn="r">
              <a:buFont typeface="Wingdings" panose="05000000000000000000" pitchFamily="2" charset="2"/>
              <a:buChar char="ü"/>
            </a:pPr>
            <a:r>
              <a:rPr lang="de-DE" sz="2400" dirty="0" smtClean="0">
                <a:solidFill>
                  <a:srgbClr val="FF66FF"/>
                </a:solidFill>
              </a:rPr>
              <a:t>Erfahrungen</a:t>
            </a:r>
          </a:p>
          <a:p>
            <a:pPr marL="285750" indent="-285750">
              <a:buFont typeface="Wingdings" panose="05000000000000000000" pitchFamily="2" charset="2"/>
              <a:buChar char="ü"/>
            </a:pPr>
            <a:r>
              <a:rPr lang="de-DE" dirty="0" smtClean="0">
                <a:solidFill>
                  <a:schemeClr val="bg2">
                    <a:lumMod val="50000"/>
                  </a:schemeClr>
                </a:solidFill>
              </a:rPr>
              <a:t>Unabhängig</a:t>
            </a:r>
          </a:p>
          <a:p>
            <a:pPr marL="285750" indent="-285750">
              <a:buFont typeface="Wingdings" panose="05000000000000000000" pitchFamily="2" charset="2"/>
              <a:buChar char="ü"/>
            </a:pPr>
            <a:r>
              <a:rPr lang="de-DE" dirty="0" smtClean="0">
                <a:solidFill>
                  <a:schemeClr val="bg2">
                    <a:lumMod val="50000"/>
                  </a:schemeClr>
                </a:solidFill>
              </a:rPr>
              <a:t>In ganz Europa</a:t>
            </a:r>
          </a:p>
          <a:p>
            <a:pPr marL="342900" indent="-342900" algn="r">
              <a:buFont typeface="Wingdings" panose="05000000000000000000" pitchFamily="2" charset="2"/>
              <a:buChar char="ü"/>
            </a:pPr>
            <a:r>
              <a:rPr lang="de-DE" sz="2400" dirty="0" smtClean="0">
                <a:solidFill>
                  <a:srgbClr val="009900"/>
                </a:solidFill>
              </a:rPr>
              <a:t>Seminare</a:t>
            </a:r>
            <a:endParaRPr lang="de-DE" sz="2400" dirty="0">
              <a:solidFill>
                <a:srgbClr val="009900"/>
              </a:solidFill>
            </a:endParaRPr>
          </a:p>
        </p:txBody>
      </p:sp>
    </p:spTree>
    <p:extLst>
      <p:ext uri="{BB962C8B-B14F-4D97-AF65-F5344CB8AC3E}">
        <p14:creationId xmlns:p14="http://schemas.microsoft.com/office/powerpoint/2010/main" val="1968485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50"/>
                                  </p:stCondLst>
                                  <p:childTnLst>
                                    <p:set>
                                      <p:cBhvr>
                                        <p:cTn id="6" dur="1" fill="hold">
                                          <p:stCondLst>
                                            <p:cond delay="249"/>
                                          </p:stCondLst>
                                        </p:cTn>
                                        <p:tgtEl>
                                          <p:spTgt spid="9">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250"/>
                                  </p:stCondLst>
                                  <p:childTnLst>
                                    <p:set>
                                      <p:cBhvr>
                                        <p:cTn id="9" dur="1" fill="hold">
                                          <p:stCondLst>
                                            <p:cond delay="249"/>
                                          </p:stCondLst>
                                        </p:cTn>
                                        <p:tgtEl>
                                          <p:spTgt spid="9">
                                            <p:txEl>
                                              <p:pRg st="1" end="1"/>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250"/>
                                  </p:stCondLst>
                                  <p:childTnLst>
                                    <p:set>
                                      <p:cBhvr>
                                        <p:cTn id="12" dur="1" fill="hold">
                                          <p:stCondLst>
                                            <p:cond delay="249"/>
                                          </p:stCondLst>
                                        </p:cTn>
                                        <p:tgtEl>
                                          <p:spTgt spid="9">
                                            <p:txEl>
                                              <p:pRg st="2" end="2"/>
                                            </p:txEl>
                                          </p:spTgt>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250"/>
                                  </p:stCondLst>
                                  <p:childTnLst>
                                    <p:set>
                                      <p:cBhvr>
                                        <p:cTn id="15" dur="1" fill="hold">
                                          <p:stCondLst>
                                            <p:cond delay="249"/>
                                          </p:stCondLst>
                                        </p:cTn>
                                        <p:tgtEl>
                                          <p:spTgt spid="9">
                                            <p:txEl>
                                              <p:pRg st="3" end="3"/>
                                            </p:txEl>
                                          </p:spTgt>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250"/>
                                  </p:stCondLst>
                                  <p:childTnLst>
                                    <p:set>
                                      <p:cBhvr>
                                        <p:cTn id="18" dur="1" fill="hold">
                                          <p:stCondLst>
                                            <p:cond delay="249"/>
                                          </p:stCondLst>
                                        </p:cTn>
                                        <p:tgtEl>
                                          <p:spTgt spid="9">
                                            <p:txEl>
                                              <p:pRg st="4" end="4"/>
                                            </p:txEl>
                                          </p:spTgt>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250"/>
                                  </p:stCondLst>
                                  <p:childTnLst>
                                    <p:set>
                                      <p:cBhvr>
                                        <p:cTn id="21" dur="1" fill="hold">
                                          <p:stCondLst>
                                            <p:cond delay="249"/>
                                          </p:stCondLst>
                                        </p:cTn>
                                        <p:tgtEl>
                                          <p:spTgt spid="9">
                                            <p:txEl>
                                              <p:pRg st="5" end="5"/>
                                            </p:txEl>
                                          </p:spTgt>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250"/>
                                  </p:stCondLst>
                                  <p:childTnLst>
                                    <p:set>
                                      <p:cBhvr>
                                        <p:cTn id="24" dur="1" fill="hold">
                                          <p:stCondLst>
                                            <p:cond delay="249"/>
                                          </p:stCondLst>
                                        </p:cTn>
                                        <p:tgtEl>
                                          <p:spTgt spid="9">
                                            <p:txEl>
                                              <p:pRg st="6" end="6"/>
                                            </p:txEl>
                                          </p:spTgt>
                                        </p:tgtEl>
                                        <p:attrNameLst>
                                          <p:attrName>style.visibility</p:attrName>
                                        </p:attrNameLst>
                                      </p:cBhvr>
                                      <p:to>
                                        <p:strVal val="visible"/>
                                      </p:to>
                                    </p:set>
                                  </p:childTnLst>
                                </p:cTn>
                              </p:par>
                            </p:childTnLst>
                          </p:cTn>
                        </p:par>
                        <p:par>
                          <p:cTn id="25" fill="hold">
                            <p:stCondLst>
                              <p:cond delay="3500"/>
                            </p:stCondLst>
                            <p:childTnLst>
                              <p:par>
                                <p:cTn id="26" presetID="1" presetClass="entr" presetSubtype="0" fill="hold" nodeType="afterEffect">
                                  <p:stCondLst>
                                    <p:cond delay="250"/>
                                  </p:stCondLst>
                                  <p:childTnLst>
                                    <p:set>
                                      <p:cBhvr>
                                        <p:cTn id="27" dur="1" fill="hold">
                                          <p:stCondLst>
                                            <p:cond delay="249"/>
                                          </p:stCondLst>
                                        </p:cTn>
                                        <p:tgtEl>
                                          <p:spTgt spid="9">
                                            <p:txEl>
                                              <p:pRg st="7" end="7"/>
                                            </p:txEl>
                                          </p:spTgt>
                                        </p:tgtEl>
                                        <p:attrNameLst>
                                          <p:attrName>style.visibility</p:attrName>
                                        </p:attrNameLst>
                                      </p:cBhvr>
                                      <p:to>
                                        <p:strVal val="visible"/>
                                      </p:to>
                                    </p:set>
                                  </p:childTnLst>
                                </p:cTn>
                              </p:par>
                            </p:childTnLst>
                          </p:cTn>
                        </p:par>
                        <p:par>
                          <p:cTn id="28" fill="hold">
                            <p:stCondLst>
                              <p:cond delay="4000"/>
                            </p:stCondLst>
                            <p:childTnLst>
                              <p:par>
                                <p:cTn id="29" presetID="1" presetClass="entr" presetSubtype="0" fill="hold" nodeType="afterEffect">
                                  <p:stCondLst>
                                    <p:cond delay="250"/>
                                  </p:stCondLst>
                                  <p:childTnLst>
                                    <p:set>
                                      <p:cBhvr>
                                        <p:cTn id="30" dur="1" fill="hold">
                                          <p:stCondLst>
                                            <p:cond delay="249"/>
                                          </p:stCondLst>
                                        </p:cTn>
                                        <p:tgtEl>
                                          <p:spTgt spid="9">
                                            <p:txEl>
                                              <p:pRg st="8" end="8"/>
                                            </p:txEl>
                                          </p:spTgt>
                                        </p:tgtEl>
                                        <p:attrNameLst>
                                          <p:attrName>style.visibility</p:attrName>
                                        </p:attrNameLst>
                                      </p:cBhvr>
                                      <p:to>
                                        <p:strVal val="visible"/>
                                      </p:to>
                                    </p:set>
                                  </p:childTnLst>
                                </p:cTn>
                              </p:par>
                            </p:childTnLst>
                          </p:cTn>
                        </p:par>
                        <p:par>
                          <p:cTn id="31" fill="hold">
                            <p:stCondLst>
                              <p:cond delay="4500"/>
                            </p:stCondLst>
                            <p:childTnLst>
                              <p:par>
                                <p:cTn id="32" presetID="1" presetClass="entr" presetSubtype="0" fill="hold" nodeType="afterEffect">
                                  <p:stCondLst>
                                    <p:cond delay="250"/>
                                  </p:stCondLst>
                                  <p:childTnLst>
                                    <p:set>
                                      <p:cBhvr>
                                        <p:cTn id="33" dur="1" fill="hold">
                                          <p:stCondLst>
                                            <p:cond delay="249"/>
                                          </p:stCondLst>
                                        </p:cTn>
                                        <p:tgtEl>
                                          <p:spTgt spid="9">
                                            <p:txEl>
                                              <p:pRg st="9" end="9"/>
                                            </p:txEl>
                                          </p:spTgt>
                                        </p:tgtEl>
                                        <p:attrNameLst>
                                          <p:attrName>style.visibility</p:attrName>
                                        </p:attrNameLst>
                                      </p:cBhvr>
                                      <p:to>
                                        <p:strVal val="visible"/>
                                      </p:to>
                                    </p:set>
                                  </p:childTnLst>
                                </p:cTn>
                              </p:par>
                            </p:childTnLst>
                          </p:cTn>
                        </p:par>
                        <p:par>
                          <p:cTn id="34" fill="hold">
                            <p:stCondLst>
                              <p:cond delay="5000"/>
                            </p:stCondLst>
                            <p:childTnLst>
                              <p:par>
                                <p:cTn id="35" presetID="1" presetClass="entr" presetSubtype="0" fill="hold" nodeType="afterEffect">
                                  <p:stCondLst>
                                    <p:cond delay="250"/>
                                  </p:stCondLst>
                                  <p:childTnLst>
                                    <p:set>
                                      <p:cBhvr>
                                        <p:cTn id="36" dur="1" fill="hold">
                                          <p:stCondLst>
                                            <p:cond delay="249"/>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857907" y="492507"/>
            <a:ext cx="9003957" cy="1320800"/>
          </a:xfrm>
        </p:spPr>
        <p:txBody>
          <a:bodyPr>
            <a:normAutofit/>
          </a:bodyPr>
          <a:lstStyle/>
          <a:p>
            <a:r>
              <a:rPr lang="de-DE" b="1" dirty="0" smtClean="0">
                <a:solidFill>
                  <a:schemeClr val="accent5">
                    <a:lumMod val="75000"/>
                  </a:schemeClr>
                </a:solidFill>
                <a:latin typeface="Arial" panose="020B0604020202020204" pitchFamily="34" charset="0"/>
                <a:cs typeface="Arial" panose="020B0604020202020204" pitchFamily="34" charset="0"/>
              </a:rPr>
              <a:t> </a:t>
            </a:r>
            <a:r>
              <a:rPr lang="de-DE" sz="2800" b="1" dirty="0" smtClean="0">
                <a:solidFill>
                  <a:schemeClr val="tx1"/>
                </a:solidFill>
                <a:latin typeface="Arial" panose="020B0604020202020204" pitchFamily="34" charset="0"/>
                <a:cs typeface="Arial" panose="020B0604020202020204" pitchFamily="34" charset="0"/>
              </a:rPr>
              <a:t>III Virtuelle Lernprodukte – </a:t>
            </a:r>
            <a:br>
              <a:rPr lang="de-DE" sz="2800" b="1" dirty="0" smtClean="0">
                <a:solidFill>
                  <a:schemeClr val="tx1"/>
                </a:solidFill>
                <a:latin typeface="Arial" panose="020B0604020202020204" pitchFamily="34" charset="0"/>
                <a:cs typeface="Arial" panose="020B0604020202020204" pitchFamily="34" charset="0"/>
              </a:rPr>
            </a:br>
            <a:r>
              <a:rPr lang="de-DE" sz="2800" b="1" dirty="0" smtClean="0">
                <a:solidFill>
                  <a:schemeClr val="tx1"/>
                </a:solidFill>
                <a:latin typeface="Arial" panose="020B0604020202020204" pitchFamily="34" charset="0"/>
                <a:cs typeface="Arial" panose="020B0604020202020204" pitchFamily="34" charset="0"/>
              </a:rPr>
              <a:t>Studieren mit Multimedia und Internet</a:t>
            </a:r>
            <a:endParaRPr lang="de-DE" sz="2800" b="1" dirty="0">
              <a:solidFill>
                <a:schemeClr val="tx1"/>
              </a:solidFill>
              <a:latin typeface="Arial" panose="020B0604020202020204" pitchFamily="34" charset="0"/>
              <a:cs typeface="Arial" panose="020B0604020202020204" pitchFamily="34" charset="0"/>
            </a:endParaRPr>
          </a:p>
        </p:txBody>
      </p:sp>
      <p:sp>
        <p:nvSpPr>
          <p:cNvPr id="8" name="Inhaltsplatzhalter 7"/>
          <p:cNvSpPr>
            <a:spLocks noGrp="1"/>
          </p:cNvSpPr>
          <p:nvPr>
            <p:ph idx="1"/>
          </p:nvPr>
        </p:nvSpPr>
        <p:spPr>
          <a:xfrm>
            <a:off x="918089" y="1752980"/>
            <a:ext cx="10244026" cy="516238"/>
          </a:xfrm>
        </p:spPr>
        <p:txBody>
          <a:bodyPr>
            <a:noAutofit/>
          </a:bodyPr>
          <a:lstStyle/>
          <a:p>
            <a:pPr>
              <a:lnSpc>
                <a:spcPct val="150000"/>
              </a:lnSpc>
              <a:buFont typeface="Wingdings" panose="05000000000000000000" pitchFamily="2" charset="2"/>
              <a:buChar char="Ø"/>
            </a:pPr>
            <a:r>
              <a:rPr lang="de-DE" b="1" dirty="0">
                <a:solidFill>
                  <a:schemeClr val="tx1"/>
                </a:solidFill>
                <a:latin typeface="Arial" panose="020B0604020202020204" pitchFamily="34" charset="0"/>
                <a:cs typeface="Arial" panose="020B0604020202020204" pitchFamily="34" charset="0"/>
              </a:rPr>
              <a:t>Das Internet, als globaler Verbund </a:t>
            </a:r>
            <a:r>
              <a:rPr lang="de-DE" b="1" dirty="0" smtClean="0">
                <a:solidFill>
                  <a:schemeClr val="tx1"/>
                </a:solidFill>
                <a:latin typeface="Arial" panose="020B0604020202020204" pitchFamily="34" charset="0"/>
                <a:cs typeface="Arial" panose="020B0604020202020204" pitchFamily="34" charset="0"/>
              </a:rPr>
              <a:t>v. </a:t>
            </a:r>
            <a:r>
              <a:rPr lang="de-DE" b="1" dirty="0">
                <a:solidFill>
                  <a:schemeClr val="tx1"/>
                </a:solidFill>
                <a:latin typeface="Arial" panose="020B0604020202020204" pitchFamily="34" charset="0"/>
                <a:cs typeface="Arial" panose="020B0604020202020204" pitchFamily="34" charset="0"/>
              </a:rPr>
              <a:t>Rechnernetzen,ermöglicht es, Dokumente </a:t>
            </a:r>
            <a:r>
              <a:rPr lang="de-DE" b="1" dirty="0" smtClean="0">
                <a:solidFill>
                  <a:schemeClr val="tx1"/>
                </a:solidFill>
                <a:latin typeface="Arial" panose="020B0604020202020204" pitchFamily="34" charset="0"/>
                <a:cs typeface="Arial" panose="020B0604020202020204" pitchFamily="34" charset="0"/>
              </a:rPr>
              <a:t>u.digitalen </a:t>
            </a:r>
            <a:r>
              <a:rPr lang="de-DE" b="1" dirty="0">
                <a:solidFill>
                  <a:schemeClr val="tx1"/>
                </a:solidFill>
                <a:latin typeface="Arial" panose="020B0604020202020204" pitchFamily="34" charset="0"/>
                <a:cs typeface="Arial" panose="020B0604020202020204" pitchFamily="34" charset="0"/>
              </a:rPr>
              <a:t>Lernmedien aller Beschaffenheit per world wide web zugänglich zu machen.</a:t>
            </a:r>
            <a:endParaRPr lang="de-DE" dirty="0">
              <a:solidFill>
                <a:schemeClr val="tx1"/>
              </a:solidFill>
              <a:latin typeface="Arial" panose="020B0604020202020204" pitchFamily="34" charset="0"/>
              <a:cs typeface="Arial" panose="020B0604020202020204" pitchFamily="34" charset="0"/>
            </a:endParaRPr>
          </a:p>
        </p:txBody>
      </p:sp>
      <p:sp>
        <p:nvSpPr>
          <p:cNvPr id="10" name="Fußzeilenplatzhalter 9"/>
          <p:cNvSpPr>
            <a:spLocks noGrp="1"/>
          </p:cNvSpPr>
          <p:nvPr>
            <p:ph type="ftr" sz="quarter" idx="11"/>
          </p:nvPr>
        </p:nvSpPr>
        <p:spPr>
          <a:xfrm>
            <a:off x="9358184" y="6406487"/>
            <a:ext cx="6297612" cy="365125"/>
          </a:xfrm>
        </p:spPr>
        <p:txBody>
          <a:bodyPr/>
          <a:lstStyle/>
          <a:p>
            <a:r>
              <a:rPr lang="de-DE" sz="1000" dirty="0" smtClean="0">
                <a:solidFill>
                  <a:schemeClr val="bg1">
                    <a:lumMod val="65000"/>
                  </a:schemeClr>
                </a:solidFill>
                <a:latin typeface="Arial" panose="020B0604020202020204" pitchFamily="34" charset="0"/>
                <a:cs typeface="Arial" panose="020B0604020202020204" pitchFamily="34" charset="0"/>
              </a:rPr>
              <a:t>I. Walter, M. Hofmann, P. Sauer, C. Grenzer</a:t>
            </a:r>
            <a:endParaRPr lang="en-US" sz="1000" dirty="0">
              <a:solidFill>
                <a:schemeClr val="bg1">
                  <a:lumMod val="65000"/>
                </a:schemeClr>
              </a:solidFill>
              <a:latin typeface="Arial" panose="020B0604020202020204" pitchFamily="34" charset="0"/>
              <a:cs typeface="Arial" panose="020B0604020202020204" pitchFamily="34" charset="0"/>
            </a:endParaRPr>
          </a:p>
        </p:txBody>
      </p:sp>
      <p:sp>
        <p:nvSpPr>
          <p:cNvPr id="12" name="Foliennummernplatzhalter 11"/>
          <p:cNvSpPr>
            <a:spLocks noGrp="1"/>
          </p:cNvSpPr>
          <p:nvPr>
            <p:ph type="sldNum" sz="quarter" idx="12"/>
          </p:nvPr>
        </p:nvSpPr>
        <p:spPr/>
        <p:txBody>
          <a:bodyPr/>
          <a:lstStyle/>
          <a:p>
            <a:r>
              <a:rPr lang="en-US" dirty="0"/>
              <a:t>9</a:t>
            </a:r>
          </a:p>
        </p:txBody>
      </p:sp>
      <p:graphicFrame>
        <p:nvGraphicFramePr>
          <p:cNvPr id="5" name="Diagramm 4"/>
          <p:cNvGraphicFramePr/>
          <p:nvPr>
            <p:extLst>
              <p:ext uri="{D42A27DB-BD31-4B8C-83A1-F6EECF244321}">
                <p14:modId xmlns:p14="http://schemas.microsoft.com/office/powerpoint/2010/main" val="777808270"/>
              </p:ext>
            </p:extLst>
          </p:nvPr>
        </p:nvGraphicFramePr>
        <p:xfrm>
          <a:off x="2926904" y="2677769"/>
          <a:ext cx="5923005" cy="3657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77552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595834" y="127382"/>
            <a:ext cx="10060871" cy="1025525"/>
          </a:xfrm>
        </p:spPr>
        <p:txBody>
          <a:bodyPr>
            <a:noAutofit/>
          </a:bodyPr>
          <a:lstStyle/>
          <a:p>
            <a:r>
              <a:rPr lang="de-DE" sz="2800" dirty="0">
                <a:solidFill>
                  <a:schemeClr val="tx1"/>
                </a:solidFill>
                <a:latin typeface="Arial" panose="020B0604020202020204" pitchFamily="34" charset="0"/>
                <a:cs typeface="Arial" panose="020B0604020202020204" pitchFamily="34" charset="0"/>
              </a:rPr>
              <a:t>Welche Vorteile bietet das Lernen mit dem Internet und Multimedia dem Studierenden?</a:t>
            </a:r>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1829336466"/>
              </p:ext>
            </p:extLst>
          </p:nvPr>
        </p:nvGraphicFramePr>
        <p:xfrm>
          <a:off x="2833755" y="1256049"/>
          <a:ext cx="6962457" cy="5283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ußzeilenplatzhalter 6"/>
          <p:cNvSpPr>
            <a:spLocks noGrp="1"/>
          </p:cNvSpPr>
          <p:nvPr>
            <p:ph type="ftr" sz="quarter" idx="11"/>
          </p:nvPr>
        </p:nvSpPr>
        <p:spPr>
          <a:xfrm>
            <a:off x="9567334" y="6406487"/>
            <a:ext cx="6297612" cy="365125"/>
          </a:xfrm>
        </p:spPr>
        <p:txBody>
          <a:bodyPr/>
          <a:lstStyle/>
          <a:p>
            <a:r>
              <a:rPr lang="de-DE" sz="1000" dirty="0" smtClean="0">
                <a:solidFill>
                  <a:schemeClr val="bg1">
                    <a:lumMod val="65000"/>
                  </a:schemeClr>
                </a:solidFill>
                <a:latin typeface="Arial" panose="020B0604020202020204" pitchFamily="34" charset="0"/>
                <a:cs typeface="Arial" panose="020B0604020202020204" pitchFamily="34" charset="0"/>
              </a:rPr>
              <a:t>I. Walter, M. Hofmann, P. Sauer, C. Grenzer</a:t>
            </a:r>
            <a:endParaRPr lang="en-US" sz="1000" dirty="0">
              <a:solidFill>
                <a:schemeClr val="bg1">
                  <a:lumMod val="65000"/>
                </a:schemeClr>
              </a:solidFill>
              <a:latin typeface="Arial" panose="020B0604020202020204" pitchFamily="34" charset="0"/>
              <a:cs typeface="Arial" panose="020B0604020202020204" pitchFamily="34" charset="0"/>
            </a:endParaRPr>
          </a:p>
        </p:txBody>
      </p:sp>
      <p:sp>
        <p:nvSpPr>
          <p:cNvPr id="10" name="Foliennummernplatzhalter 9"/>
          <p:cNvSpPr>
            <a:spLocks noGrp="1"/>
          </p:cNvSpPr>
          <p:nvPr>
            <p:ph type="sldNum" sz="quarter" idx="12"/>
          </p:nvPr>
        </p:nvSpPr>
        <p:spPr/>
        <p:txBody>
          <a:bodyPr/>
          <a:lstStyle/>
          <a:p>
            <a:r>
              <a:rPr lang="en-US" dirty="0" smtClean="0"/>
              <a:t>10</a:t>
            </a:r>
            <a:endParaRPr lang="en-US" dirty="0"/>
          </a:p>
        </p:txBody>
      </p:sp>
    </p:spTree>
    <p:extLst>
      <p:ext uri="{BB962C8B-B14F-4D97-AF65-F5344CB8AC3E}">
        <p14:creationId xmlns:p14="http://schemas.microsoft.com/office/powerpoint/2010/main" val="36392830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05245" y="634270"/>
            <a:ext cx="8911687" cy="3460058"/>
          </a:xfrm>
        </p:spPr>
        <p:txBody>
          <a:bodyPr>
            <a:normAutofit/>
          </a:bodyPr>
          <a:lstStyle/>
          <a:p>
            <a:r>
              <a:rPr lang="de-DE" sz="2800" dirty="0" smtClean="0">
                <a:solidFill>
                  <a:schemeClr val="tx1"/>
                </a:solidFill>
                <a:latin typeface="Arial" panose="020B0604020202020204" pitchFamily="34" charset="0"/>
                <a:cs typeface="Arial" panose="020B0604020202020204" pitchFamily="34" charset="0"/>
              </a:rPr>
              <a:t>Ziel Datenbanken: 	Datenstruktur, </a:t>
            </a:r>
            <a:br>
              <a:rPr lang="de-DE" sz="2800" dirty="0" smtClean="0">
                <a:solidFill>
                  <a:schemeClr val="tx1"/>
                </a:solidFill>
                <a:latin typeface="Arial" panose="020B0604020202020204" pitchFamily="34" charset="0"/>
                <a:cs typeface="Arial" panose="020B0604020202020204" pitchFamily="34" charset="0"/>
              </a:rPr>
            </a:br>
            <a:r>
              <a:rPr lang="de-DE" sz="2800" dirty="0" smtClean="0">
                <a:solidFill>
                  <a:schemeClr val="tx1"/>
                </a:solidFill>
                <a:latin typeface="Arial" panose="020B0604020202020204" pitchFamily="34" charset="0"/>
                <a:cs typeface="Arial" panose="020B0604020202020204" pitchFamily="34" charset="0"/>
              </a:rPr>
              <a:t>							- </a:t>
            </a:r>
            <a:r>
              <a:rPr lang="de-DE" sz="2800" dirty="0" err="1" smtClean="0">
                <a:solidFill>
                  <a:schemeClr val="tx1"/>
                </a:solidFill>
                <a:latin typeface="Arial" panose="020B0604020202020204" pitchFamily="34" charset="0"/>
                <a:cs typeface="Arial" panose="020B0604020202020204" pitchFamily="34" charset="0"/>
              </a:rPr>
              <a:t>speicherung</a:t>
            </a:r>
            <a:r>
              <a:rPr lang="de-DE" sz="2800" dirty="0" smtClean="0">
                <a:solidFill>
                  <a:schemeClr val="tx1"/>
                </a:solidFill>
                <a:latin typeface="Arial" panose="020B0604020202020204" pitchFamily="34" charset="0"/>
                <a:cs typeface="Arial" panose="020B0604020202020204" pitchFamily="34" charset="0"/>
              </a:rPr>
              <a:t>, 														- </a:t>
            </a:r>
            <a:r>
              <a:rPr lang="de-DE" sz="2800" dirty="0" err="1" smtClean="0">
                <a:solidFill>
                  <a:schemeClr val="tx1"/>
                </a:solidFill>
                <a:latin typeface="Arial" panose="020B0604020202020204" pitchFamily="34" charset="0"/>
                <a:cs typeface="Arial" panose="020B0604020202020204" pitchFamily="34" charset="0"/>
              </a:rPr>
              <a:t>verwaltung</a:t>
            </a:r>
            <a:endParaRPr lang="de-DE" sz="2800" dirty="0">
              <a:solidFill>
                <a:schemeClr val="tx1"/>
              </a:solidFill>
              <a:latin typeface="Arial" panose="020B0604020202020204" pitchFamily="34" charset="0"/>
              <a:cs typeface="Arial" panose="020B0604020202020204" pitchFamily="34" charset="0"/>
            </a:endParaRPr>
          </a:p>
        </p:txBody>
      </p:sp>
      <p:sp>
        <p:nvSpPr>
          <p:cNvPr id="5" name="Fußzeilenplatzhalter 4"/>
          <p:cNvSpPr>
            <a:spLocks noGrp="1"/>
          </p:cNvSpPr>
          <p:nvPr>
            <p:ph type="ftr" sz="quarter" idx="11"/>
          </p:nvPr>
        </p:nvSpPr>
        <p:spPr>
          <a:xfrm>
            <a:off x="9425094" y="6406487"/>
            <a:ext cx="6297612" cy="365125"/>
          </a:xfrm>
        </p:spPr>
        <p:txBody>
          <a:bodyPr/>
          <a:lstStyle/>
          <a:p>
            <a:r>
              <a:rPr lang="de-DE" sz="1000" dirty="0" smtClean="0">
                <a:solidFill>
                  <a:schemeClr val="bg1">
                    <a:lumMod val="65000"/>
                  </a:schemeClr>
                </a:solidFill>
                <a:latin typeface="Arial" panose="020B0604020202020204" pitchFamily="34" charset="0"/>
                <a:cs typeface="Arial" panose="020B0604020202020204" pitchFamily="34" charset="0"/>
              </a:rPr>
              <a:t>I. Walter, M. Hofmann, P. </a:t>
            </a:r>
            <a:r>
              <a:rPr lang="de-DE" sz="1000" dirty="0" smtClean="0">
                <a:solidFill>
                  <a:schemeClr val="bg1">
                    <a:lumMod val="65000"/>
                  </a:schemeClr>
                </a:solidFill>
                <a:latin typeface="Arial" panose="020B0604020202020204" pitchFamily="34" charset="0"/>
                <a:cs typeface="Arial" panose="020B0604020202020204" pitchFamily="34" charset="0"/>
              </a:rPr>
              <a:t>Sauer</a:t>
            </a:r>
            <a:r>
              <a:rPr lang="de-DE" sz="1000" dirty="0" smtClean="0">
                <a:solidFill>
                  <a:schemeClr val="bg1">
                    <a:lumMod val="65000"/>
                  </a:schemeClr>
                </a:solidFill>
                <a:latin typeface="Arial" panose="020B0604020202020204" pitchFamily="34" charset="0"/>
                <a:cs typeface="Arial" panose="020B0604020202020204" pitchFamily="34" charset="0"/>
              </a:rPr>
              <a:t>, C. Grenzer</a:t>
            </a:r>
            <a:endParaRPr lang="en-US" sz="1000" dirty="0">
              <a:solidFill>
                <a:schemeClr val="bg1">
                  <a:lumMod val="65000"/>
                </a:schemeClr>
              </a:solidFill>
              <a:latin typeface="Arial" panose="020B0604020202020204" pitchFamily="34" charset="0"/>
              <a:cs typeface="Arial" panose="020B0604020202020204" pitchFamily="34" charset="0"/>
            </a:endParaRPr>
          </a:p>
        </p:txBody>
      </p:sp>
      <p:sp>
        <p:nvSpPr>
          <p:cNvPr id="7" name="Foliennummernplatzhalter 6"/>
          <p:cNvSpPr>
            <a:spLocks noGrp="1"/>
          </p:cNvSpPr>
          <p:nvPr>
            <p:ph type="sldNum" sz="quarter" idx="12"/>
          </p:nvPr>
        </p:nvSpPr>
        <p:spPr/>
        <p:txBody>
          <a:bodyPr/>
          <a:lstStyle/>
          <a:p>
            <a:r>
              <a:rPr lang="en-US" dirty="0" smtClean="0"/>
              <a:t>11</a:t>
            </a:r>
            <a:endParaRPr lang="en-US" dirty="0"/>
          </a:p>
        </p:txBody>
      </p:sp>
      <p:graphicFrame>
        <p:nvGraphicFramePr>
          <p:cNvPr id="6" name="Tabelle 5"/>
          <p:cNvGraphicFramePr>
            <a:graphicFrameLocks noGrp="1"/>
          </p:cNvGraphicFramePr>
          <p:nvPr>
            <p:extLst>
              <p:ext uri="{D42A27DB-BD31-4B8C-83A1-F6EECF244321}">
                <p14:modId xmlns:p14="http://schemas.microsoft.com/office/powerpoint/2010/main" val="354496592"/>
              </p:ext>
            </p:extLst>
          </p:nvPr>
        </p:nvGraphicFramePr>
        <p:xfrm>
          <a:off x="4322320" y="2590800"/>
          <a:ext cx="2856343" cy="3172047"/>
        </p:xfrm>
        <a:graphic>
          <a:graphicData uri="http://schemas.openxmlformats.org/drawingml/2006/table">
            <a:tbl>
              <a:tblPr firstRow="1" firstCol="1" bandRow="1"/>
              <a:tblGrid>
                <a:gridCol w="2856343"/>
              </a:tblGrid>
              <a:tr h="295281">
                <a:tc>
                  <a:txBody>
                    <a:bodyPr/>
                    <a:lstStyle/>
                    <a:p>
                      <a:pPr algn="l">
                        <a:lnSpc>
                          <a:spcPct val="107000"/>
                        </a:lnSpc>
                        <a:spcAft>
                          <a:spcPts val="0"/>
                        </a:spcAft>
                      </a:pPr>
                      <a:r>
                        <a:rPr lang="de-D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Jurastudent.de</a:t>
                      </a:r>
                      <a:endParaRPr lang="de-DE"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76766">
                <a:tc>
                  <a:txBody>
                    <a:bodyPr/>
                    <a:lstStyle/>
                    <a:p>
                      <a:pPr marL="342900" lvl="0" indent="-342900" algn="l">
                        <a:lnSpc>
                          <a:spcPct val="150000"/>
                        </a:lnSpc>
                        <a:spcAft>
                          <a:spcPts val="0"/>
                        </a:spcAft>
                        <a:buFont typeface="Wingdings" panose="05000000000000000000" pitchFamily="2" charset="2"/>
                        <a:buChar char="§"/>
                      </a:pPr>
                      <a:r>
                        <a:rPr lang="de-DE"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Forum</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l">
                        <a:lnSpc>
                          <a:spcPct val="150000"/>
                        </a:lnSpc>
                        <a:spcAft>
                          <a:spcPts val="0"/>
                        </a:spcAft>
                        <a:buFont typeface="Wingdings" panose="05000000000000000000" pitchFamily="2" charset="2"/>
                        <a:buChar char="§"/>
                      </a:pPr>
                      <a:r>
                        <a:rPr lang="de-DE"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Online – </a:t>
                      </a:r>
                      <a:r>
                        <a:rPr lang="de-DE" sz="1400" dirty="0" smtClean="0">
                          <a:solidFill>
                            <a:srgbClr val="000000"/>
                          </a:solidFill>
                          <a:effectLst/>
                          <a:latin typeface="Arial" panose="020B0604020202020204" pitchFamily="34" charset="0"/>
                          <a:ea typeface="Calibri" panose="020F0502020204030204" pitchFamily="34" charset="0"/>
                          <a:cs typeface="Arial" panose="020B0604020202020204" pitchFamily="34" charset="0"/>
                        </a:rPr>
                        <a:t>Magazin</a:t>
                      </a:r>
                    </a:p>
                    <a:p>
                      <a:pPr marL="342900" lvl="0" indent="-342900" algn="l">
                        <a:lnSpc>
                          <a:spcPct val="150000"/>
                        </a:lnSpc>
                        <a:spcAft>
                          <a:spcPts val="0"/>
                        </a:spcAft>
                        <a:buFont typeface="Wingdings" panose="05000000000000000000" pitchFamily="2" charset="2"/>
                        <a:buChar char="§"/>
                      </a:pPr>
                      <a:r>
                        <a:rPr lang="de-DE" sz="1400" dirty="0" smtClean="0">
                          <a:solidFill>
                            <a:srgbClr val="000000"/>
                          </a:solidFill>
                          <a:effectLst/>
                          <a:latin typeface="Arial" panose="020B0604020202020204" pitchFamily="34" charset="0"/>
                          <a:ea typeface="Calibri" panose="020F0502020204030204" pitchFamily="34" charset="0"/>
                          <a:cs typeface="Arial" panose="020B0604020202020204" pitchFamily="34" charset="0"/>
                        </a:rPr>
                        <a:t>Definitionsverzeichnis</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l">
                        <a:lnSpc>
                          <a:spcPct val="150000"/>
                        </a:lnSpc>
                        <a:spcAft>
                          <a:spcPts val="0"/>
                        </a:spcAft>
                        <a:buFont typeface="Wingdings" panose="05000000000000000000" pitchFamily="2" charset="2"/>
                        <a:buChar char="§"/>
                      </a:pPr>
                      <a:r>
                        <a:rPr lang="de-DE" sz="1400" dirty="0" smtClean="0">
                          <a:solidFill>
                            <a:srgbClr val="000000"/>
                          </a:solidFill>
                          <a:effectLst/>
                          <a:latin typeface="Arial" panose="020B0604020202020204" pitchFamily="34" charset="0"/>
                          <a:ea typeface="Calibri" panose="020F0502020204030204" pitchFamily="34" charset="0"/>
                          <a:cs typeface="Arial" panose="020B0604020202020204" pitchFamily="34" charset="0"/>
                        </a:rPr>
                        <a:t>Prüfungsschemata</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l">
                        <a:lnSpc>
                          <a:spcPct val="150000"/>
                        </a:lnSpc>
                        <a:spcAft>
                          <a:spcPts val="0"/>
                        </a:spcAft>
                        <a:buFont typeface="Wingdings" panose="05000000000000000000" pitchFamily="2" charset="2"/>
                        <a:buChar char="§"/>
                      </a:pPr>
                      <a:r>
                        <a:rPr lang="de-DE"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leading cases</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l">
                        <a:lnSpc>
                          <a:spcPct val="150000"/>
                        </a:lnSpc>
                        <a:spcAft>
                          <a:spcPts val="0"/>
                        </a:spcAft>
                        <a:buFont typeface="Wingdings" panose="05000000000000000000" pitchFamily="2" charset="2"/>
                        <a:buChar char="§"/>
                      </a:pPr>
                      <a:r>
                        <a:rPr lang="de-DE" sz="1400" dirty="0" smtClean="0">
                          <a:solidFill>
                            <a:srgbClr val="000000"/>
                          </a:solidFill>
                          <a:effectLst/>
                          <a:latin typeface="Arial" panose="020B0604020202020204" pitchFamily="34" charset="0"/>
                          <a:ea typeface="Calibri" panose="020F0502020204030204" pitchFamily="34" charset="0"/>
                          <a:cs typeface="Arial" panose="020B0604020202020204" pitchFamily="34" charset="0"/>
                        </a:rPr>
                        <a:t>Buchrezensionen</a:t>
                      </a:r>
                      <a:endParaRPr lang="de-DE"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3" name="Tabelle 2"/>
          <p:cNvGraphicFramePr>
            <a:graphicFrameLocks noGrp="1"/>
          </p:cNvGraphicFramePr>
          <p:nvPr>
            <p:extLst>
              <p:ext uri="{D42A27DB-BD31-4B8C-83A1-F6EECF244321}">
                <p14:modId xmlns:p14="http://schemas.microsoft.com/office/powerpoint/2010/main" val="1873157156"/>
              </p:ext>
            </p:extLst>
          </p:nvPr>
        </p:nvGraphicFramePr>
        <p:xfrm>
          <a:off x="7203744" y="2590800"/>
          <a:ext cx="3913844" cy="3161414"/>
        </p:xfrm>
        <a:graphic>
          <a:graphicData uri="http://schemas.openxmlformats.org/drawingml/2006/table">
            <a:tbl>
              <a:tblPr firstRow="1" firstCol="1" bandRow="1"/>
              <a:tblGrid>
                <a:gridCol w="3913844"/>
              </a:tblGrid>
              <a:tr h="295281">
                <a:tc>
                  <a:txBody>
                    <a:bodyPr/>
                    <a:lstStyle/>
                    <a:p>
                      <a:pPr algn="l">
                        <a:lnSpc>
                          <a:spcPct val="107000"/>
                        </a:lnSpc>
                        <a:spcAft>
                          <a:spcPts val="0"/>
                        </a:spcAft>
                      </a:pPr>
                      <a:r>
                        <a:rPr lang="de-DE" sz="14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 Bundesverband </a:t>
                      </a:r>
                      <a:r>
                        <a:rPr lang="de-D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der Wirtschaftsjuristen e.V.</a:t>
                      </a:r>
                      <a:endParaRPr lang="de-DE"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66133">
                <a:tc>
                  <a:txBody>
                    <a:bodyPr/>
                    <a:lstStyle/>
                    <a:p>
                      <a:pPr marL="342900" lvl="0" indent="-342900" algn="l">
                        <a:lnSpc>
                          <a:spcPct val="150000"/>
                        </a:lnSpc>
                        <a:spcAft>
                          <a:spcPts val="0"/>
                        </a:spcAft>
                        <a:buFont typeface="Wingdings" panose="05000000000000000000" pitchFamily="2" charset="2"/>
                        <a:buChar char="§"/>
                      </a:pPr>
                      <a:r>
                        <a:rPr lang="de-DE" sz="1400" dirty="0">
                          <a:effectLst/>
                          <a:latin typeface="Arial" panose="020B0604020202020204" pitchFamily="34" charset="0"/>
                          <a:ea typeface="Calibri" panose="020F0502020204030204" pitchFamily="34" charset="0"/>
                          <a:cs typeface="Arial" panose="020B0604020202020204" pitchFamily="34" charset="0"/>
                        </a:rPr>
                        <a:t>Community von Studierenden </a:t>
                      </a:r>
                      <a:r>
                        <a:rPr lang="de-DE" sz="1400" dirty="0" smtClean="0">
                          <a:effectLst/>
                          <a:latin typeface="Arial" panose="020B0604020202020204" pitchFamily="34" charset="0"/>
                          <a:ea typeface="Calibri" panose="020F0502020204030204" pitchFamily="34" charset="0"/>
                          <a:cs typeface="Arial" panose="020B0604020202020204" pitchFamily="34" charset="0"/>
                        </a:rPr>
                        <a:t>u. Absolventen</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l">
                        <a:lnSpc>
                          <a:spcPct val="150000"/>
                        </a:lnSpc>
                        <a:spcAft>
                          <a:spcPts val="0"/>
                        </a:spcAft>
                        <a:buFont typeface="Wingdings" panose="05000000000000000000" pitchFamily="2" charset="2"/>
                        <a:buChar char="§"/>
                      </a:pPr>
                      <a:r>
                        <a:rPr lang="de-DE" sz="1400" dirty="0">
                          <a:effectLst/>
                          <a:latin typeface="Arial" panose="020B0604020202020204" pitchFamily="34" charset="0"/>
                          <a:ea typeface="Calibri" panose="020F0502020204030204" pitchFamily="34" charset="0"/>
                          <a:cs typeface="Arial" panose="020B0604020202020204" pitchFamily="34" charset="0"/>
                        </a:rPr>
                        <a:t>Hilfestellungen bei Seminarbeiten</a:t>
                      </a:r>
                    </a:p>
                    <a:p>
                      <a:pPr marL="342900" lvl="0" indent="-342900" algn="l">
                        <a:lnSpc>
                          <a:spcPct val="150000"/>
                        </a:lnSpc>
                        <a:spcAft>
                          <a:spcPts val="0"/>
                        </a:spcAft>
                        <a:buFont typeface="Wingdings" panose="05000000000000000000" pitchFamily="2" charset="2"/>
                        <a:buChar char="§"/>
                      </a:pPr>
                      <a:r>
                        <a:rPr lang="de-DE" sz="1400" dirty="0">
                          <a:effectLst/>
                          <a:latin typeface="Arial" panose="020B0604020202020204" pitchFamily="34" charset="0"/>
                          <a:ea typeface="Calibri" panose="020F0502020204030204" pitchFamily="34" charset="0"/>
                          <a:cs typeface="Arial" panose="020B0604020202020204" pitchFamily="34" charset="0"/>
                        </a:rPr>
                        <a:t>Newsletter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8" name="Tabelle 7"/>
          <p:cNvGraphicFramePr>
            <a:graphicFrameLocks noGrp="1"/>
          </p:cNvGraphicFramePr>
          <p:nvPr>
            <p:extLst>
              <p:ext uri="{D42A27DB-BD31-4B8C-83A1-F6EECF244321}">
                <p14:modId xmlns:p14="http://schemas.microsoft.com/office/powerpoint/2010/main" val="1603925138"/>
              </p:ext>
            </p:extLst>
          </p:nvPr>
        </p:nvGraphicFramePr>
        <p:xfrm>
          <a:off x="850331" y="2590799"/>
          <a:ext cx="3477761" cy="3175641"/>
        </p:xfrm>
        <a:graphic>
          <a:graphicData uri="http://schemas.openxmlformats.org/drawingml/2006/table">
            <a:tbl>
              <a:tblPr firstRow="1" firstCol="1" bandRow="1"/>
              <a:tblGrid>
                <a:gridCol w="3477761"/>
              </a:tblGrid>
              <a:tr h="295281">
                <a:tc>
                  <a:txBody>
                    <a:bodyPr/>
                    <a:lstStyle/>
                    <a:p>
                      <a:pPr algn="l">
                        <a:lnSpc>
                          <a:spcPct val="107000"/>
                        </a:lnSpc>
                        <a:spcAft>
                          <a:spcPts val="0"/>
                        </a:spcAft>
                      </a:pPr>
                      <a:r>
                        <a:rPr lang="de-D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Bundeszentrale für politische Bildung</a:t>
                      </a:r>
                      <a:endParaRPr lang="de-DE"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50067">
                <a:tc>
                  <a:txBody>
                    <a:bodyPr/>
                    <a:lstStyle/>
                    <a:p>
                      <a:pPr marL="342900" lvl="0" indent="-342900" algn="l">
                        <a:lnSpc>
                          <a:spcPct val="150000"/>
                        </a:lnSpc>
                        <a:spcAft>
                          <a:spcPts val="0"/>
                        </a:spcAft>
                        <a:buFont typeface="Wingdings" panose="05000000000000000000" pitchFamily="2" charset="2"/>
                        <a:buChar char="§"/>
                      </a:pPr>
                      <a:r>
                        <a:rPr lang="de-DE" sz="1400" dirty="0">
                          <a:effectLst/>
                          <a:latin typeface="Arial" panose="020B0604020202020204" pitchFamily="34" charset="0"/>
                          <a:ea typeface="Calibri" panose="020F0502020204030204" pitchFamily="34" charset="0"/>
                          <a:cs typeface="Arial" panose="020B0604020202020204" pitchFamily="34" charset="0"/>
                        </a:rPr>
                        <a:t>Netzdebatten</a:t>
                      </a:r>
                    </a:p>
                    <a:p>
                      <a:pPr marL="342900" lvl="0" indent="-342900" algn="l">
                        <a:lnSpc>
                          <a:spcPct val="150000"/>
                        </a:lnSpc>
                        <a:spcAft>
                          <a:spcPts val="0"/>
                        </a:spcAft>
                        <a:buFont typeface="Wingdings" panose="05000000000000000000" pitchFamily="2" charset="2"/>
                        <a:buChar char="§"/>
                      </a:pPr>
                      <a:r>
                        <a:rPr lang="de-DE" sz="1400" dirty="0">
                          <a:effectLst/>
                          <a:latin typeface="Arial" panose="020B0604020202020204" pitchFamily="34" charset="0"/>
                          <a:ea typeface="Calibri" panose="020F0502020204030204" pitchFamily="34" charset="0"/>
                          <a:cs typeface="Arial" panose="020B0604020202020204" pitchFamily="34" charset="0"/>
                        </a:rPr>
                        <a:t>Infografiken</a:t>
                      </a:r>
                    </a:p>
                    <a:p>
                      <a:pPr marL="342900" lvl="0" indent="-342900" algn="l">
                        <a:lnSpc>
                          <a:spcPct val="150000"/>
                        </a:lnSpc>
                        <a:spcAft>
                          <a:spcPts val="0"/>
                        </a:spcAft>
                        <a:buFont typeface="Wingdings" panose="05000000000000000000" pitchFamily="2" charset="2"/>
                        <a:buChar char="§"/>
                      </a:pPr>
                      <a:r>
                        <a:rPr lang="de-DE" sz="1400" dirty="0">
                          <a:effectLst/>
                          <a:latin typeface="Arial" panose="020B0604020202020204" pitchFamily="34" charset="0"/>
                          <a:ea typeface="Calibri" panose="020F0502020204030204" pitchFamily="34" charset="0"/>
                          <a:cs typeface="Arial" panose="020B0604020202020204" pitchFamily="34" charset="0"/>
                        </a:rPr>
                        <a:t>aktuellen Informationen aus </a:t>
                      </a:r>
                      <a:r>
                        <a:rPr lang="de-DE" sz="1400" dirty="0" smtClean="0">
                          <a:effectLst/>
                          <a:latin typeface="Arial" panose="020B0604020202020204" pitchFamily="34" charset="0"/>
                          <a:ea typeface="Calibri" panose="020F0502020204030204" pitchFamily="34" charset="0"/>
                          <a:cs typeface="Arial" panose="020B0604020202020204" pitchFamily="34" charset="0"/>
                        </a:rPr>
                        <a:t/>
                      </a:r>
                      <a:br>
                        <a:rPr lang="de-DE" sz="1400" dirty="0" smtClean="0">
                          <a:effectLst/>
                          <a:latin typeface="Arial" panose="020B0604020202020204" pitchFamily="34" charset="0"/>
                          <a:ea typeface="Calibri" panose="020F0502020204030204" pitchFamily="34" charset="0"/>
                          <a:cs typeface="Arial" panose="020B0604020202020204" pitchFamily="34" charset="0"/>
                        </a:rPr>
                      </a:br>
                      <a:r>
                        <a:rPr lang="de-DE" sz="1400" dirty="0" smtClean="0">
                          <a:effectLst/>
                          <a:latin typeface="Arial" panose="020B0604020202020204" pitchFamily="34" charset="0"/>
                          <a:ea typeface="Calibri" panose="020F0502020204030204" pitchFamily="34" charset="0"/>
                          <a:cs typeface="Arial" panose="020B0604020202020204" pitchFamily="34" charset="0"/>
                        </a:rPr>
                        <a:t>Recht </a:t>
                      </a:r>
                      <a:r>
                        <a:rPr lang="de-DE" sz="1400" dirty="0">
                          <a:effectLst/>
                          <a:latin typeface="Arial" panose="020B0604020202020204" pitchFamily="34" charset="0"/>
                          <a:ea typeface="Calibri" panose="020F0502020204030204" pitchFamily="34" charset="0"/>
                          <a:cs typeface="Arial" panose="020B0604020202020204" pitchFamily="34" charset="0"/>
                        </a:rPr>
                        <a:t>u. Politik</a:t>
                      </a:r>
                    </a:p>
                    <a:p>
                      <a:pPr marL="342900" lvl="0" indent="-342900" algn="l">
                        <a:lnSpc>
                          <a:spcPct val="150000"/>
                        </a:lnSpc>
                        <a:spcAft>
                          <a:spcPts val="0"/>
                        </a:spcAft>
                        <a:buFont typeface="Wingdings" panose="05000000000000000000" pitchFamily="2" charset="2"/>
                        <a:buChar char="§"/>
                      </a:pPr>
                      <a:r>
                        <a:rPr lang="de-DE" sz="1400" dirty="0">
                          <a:effectLst/>
                          <a:latin typeface="Arial" panose="020B0604020202020204" pitchFamily="34" charset="0"/>
                          <a:ea typeface="Calibri" panose="020F0502020204030204" pitchFamily="34" charset="0"/>
                          <a:cs typeface="Arial" panose="020B0604020202020204" pitchFamily="34" charset="0"/>
                        </a:rPr>
                        <a:t>Fachlexikon </a:t>
                      </a:r>
                      <a:r>
                        <a:rPr lang="de-DE" sz="1400" dirty="0" smtClean="0">
                          <a:effectLst/>
                          <a:latin typeface="Arial" panose="020B0604020202020204" pitchFamily="34" charset="0"/>
                          <a:ea typeface="Calibri" panose="020F0502020204030204" pitchFamily="34" charset="0"/>
                          <a:cs typeface="Arial" panose="020B0604020202020204" pitchFamily="34" charset="0"/>
                        </a:rPr>
                        <a:t>„Recht </a:t>
                      </a:r>
                      <a:r>
                        <a:rPr lang="de-DE" sz="1400" dirty="0">
                          <a:effectLst/>
                          <a:latin typeface="Arial" panose="020B0604020202020204" pitchFamily="34" charset="0"/>
                          <a:ea typeface="Calibri" panose="020F0502020204030204" pitchFamily="34" charset="0"/>
                          <a:cs typeface="Arial" panose="020B0604020202020204" pitchFamily="34" charset="0"/>
                        </a:rPr>
                        <a:t>A-Z"</a:t>
                      </a:r>
                    </a:p>
                    <a:p>
                      <a:pPr marL="342900" lvl="0" indent="-342900" algn="l">
                        <a:lnSpc>
                          <a:spcPct val="150000"/>
                        </a:lnSpc>
                        <a:spcAft>
                          <a:spcPts val="0"/>
                        </a:spcAft>
                        <a:buFont typeface="Wingdings" panose="05000000000000000000" pitchFamily="2" charset="2"/>
                        <a:buChar char="§"/>
                      </a:pPr>
                      <a:r>
                        <a:rPr lang="de-DE" sz="1400" dirty="0">
                          <a:effectLst/>
                          <a:latin typeface="Arial" panose="020B0604020202020204" pitchFamily="34" charset="0"/>
                          <a:ea typeface="Calibri" panose="020F0502020204030204" pitchFamily="34" charset="0"/>
                          <a:cs typeface="Arial" panose="020B0604020202020204" pitchFamily="34" charset="0"/>
                        </a:rPr>
                        <a:t>Spicker</a:t>
                      </a:r>
                    </a:p>
                    <a:p>
                      <a:pPr marL="342900" lvl="0" indent="-342900" algn="l">
                        <a:lnSpc>
                          <a:spcPct val="150000"/>
                        </a:lnSpc>
                        <a:spcAft>
                          <a:spcPts val="0"/>
                        </a:spcAft>
                        <a:buFont typeface="Wingdings" panose="05000000000000000000" pitchFamily="2" charset="2"/>
                        <a:buChar char="§"/>
                      </a:pPr>
                      <a:r>
                        <a:rPr lang="de-DE" sz="1400" dirty="0">
                          <a:effectLst/>
                          <a:latin typeface="Arial" panose="020B0604020202020204" pitchFamily="34" charset="0"/>
                          <a:ea typeface="Calibri" panose="020F0502020204030204" pitchFamily="34" charset="0"/>
                          <a:cs typeface="Arial" panose="020B0604020202020204" pitchFamily="34" charset="0"/>
                        </a:rPr>
                        <a:t>Falter Zeitgeschichte</a:t>
                      </a:r>
                    </a:p>
                    <a:p>
                      <a:pPr marL="342900" lvl="0" indent="-342900" algn="l">
                        <a:lnSpc>
                          <a:spcPct val="150000"/>
                        </a:lnSpc>
                        <a:spcAft>
                          <a:spcPts val="0"/>
                        </a:spcAft>
                        <a:buFont typeface="Wingdings" panose="05000000000000000000" pitchFamily="2" charset="2"/>
                        <a:buChar char="§"/>
                      </a:pPr>
                      <a:r>
                        <a:rPr lang="de-DE" sz="1400" dirty="0">
                          <a:effectLst/>
                          <a:latin typeface="Arial" panose="020B0604020202020204" pitchFamily="34" charset="0"/>
                          <a:ea typeface="Calibri" panose="020F0502020204030204" pitchFamily="34" charset="0"/>
                          <a:cs typeface="Arial" panose="020B0604020202020204" pitchFamily="34" charset="0"/>
                        </a:rPr>
                        <a:t>Kostenlose Zeitschriften</a:t>
                      </a:r>
                    </a:p>
                    <a:p>
                      <a:pPr marL="457200" indent="0" algn="l">
                        <a:lnSpc>
                          <a:spcPct val="150000"/>
                        </a:lnSpc>
                        <a:spcAft>
                          <a:spcPts val="0"/>
                        </a:spcAft>
                        <a:buFont typeface="Wingdings" panose="05000000000000000000" pitchFamily="2" charset="2"/>
                        <a:buNone/>
                      </a:pPr>
                      <a:endParaRPr lang="de-DE"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1856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15616" y="709013"/>
            <a:ext cx="8911687" cy="1280890"/>
          </a:xfrm>
        </p:spPr>
        <p:txBody>
          <a:bodyPr>
            <a:normAutofit fontScale="90000"/>
          </a:bodyPr>
          <a:lstStyle/>
          <a:p>
            <a:r>
              <a:rPr lang="de-DE" sz="2800" dirty="0" smtClean="0">
                <a:solidFill>
                  <a:schemeClr val="tx1"/>
                </a:solidFill>
                <a:latin typeface="Arial" panose="020B0604020202020204" pitchFamily="34" charset="0"/>
                <a:cs typeface="Arial" panose="020B0604020202020204" pitchFamily="34" charset="0"/>
              </a:rPr>
              <a:t>III.2  Apps – die mobile, </a:t>
            </a:r>
            <a:r>
              <a:rPr lang="de-DE" sz="2800" dirty="0">
                <a:solidFill>
                  <a:schemeClr val="tx1"/>
                </a:solidFill>
                <a:latin typeface="Arial" panose="020B0604020202020204" pitchFamily="34" charset="0"/>
                <a:cs typeface="Arial" panose="020B0604020202020204" pitchFamily="34" charset="0"/>
              </a:rPr>
              <a:t>schnelle Antwort</a:t>
            </a:r>
            <a:br>
              <a:rPr lang="de-DE" sz="2800" dirty="0">
                <a:solidFill>
                  <a:schemeClr val="tx1"/>
                </a:solidFill>
                <a:latin typeface="Arial" panose="020B0604020202020204" pitchFamily="34" charset="0"/>
                <a:cs typeface="Arial" panose="020B0604020202020204" pitchFamily="34" charset="0"/>
              </a:rPr>
            </a:br>
            <a:r>
              <a:rPr lang="de-DE" sz="2800" dirty="0" smtClean="0">
                <a:solidFill>
                  <a:schemeClr val="tx1"/>
                </a:solidFill>
                <a:latin typeface="Arial" panose="020B0604020202020204" pitchFamily="34" charset="0"/>
                <a:cs typeface="Arial" panose="020B0604020202020204" pitchFamily="34" charset="0"/>
              </a:rPr>
              <a:t/>
            </a:r>
            <a:br>
              <a:rPr lang="de-DE" sz="2800" dirty="0" smtClean="0">
                <a:solidFill>
                  <a:schemeClr val="tx1"/>
                </a:solidFill>
                <a:latin typeface="Arial" panose="020B0604020202020204" pitchFamily="34" charset="0"/>
                <a:cs typeface="Arial" panose="020B0604020202020204" pitchFamily="34" charset="0"/>
              </a:rPr>
            </a:br>
            <a:r>
              <a:rPr lang="de-DE" sz="2800" dirty="0" smtClean="0">
                <a:solidFill>
                  <a:schemeClr val="tx1"/>
                </a:solidFill>
                <a:latin typeface="Arial" panose="020B0604020202020204" pitchFamily="34" charset="0"/>
                <a:cs typeface="Arial" panose="020B0604020202020204" pitchFamily="34" charset="0"/>
              </a:rPr>
              <a:t>    </a:t>
            </a:r>
            <a:endParaRPr lang="de-DE" sz="2800" dirty="0">
              <a:solidFill>
                <a:schemeClr val="tx1"/>
              </a:solidFill>
              <a:latin typeface="Arial" panose="020B0604020202020204" pitchFamily="34" charset="0"/>
              <a:cs typeface="Arial" panose="020B0604020202020204" pitchFamily="34" charset="0"/>
            </a:endParaRPr>
          </a:p>
        </p:txBody>
      </p:sp>
      <p:sp>
        <p:nvSpPr>
          <p:cNvPr id="4" name="Fußzeilenplatzhalter 3"/>
          <p:cNvSpPr>
            <a:spLocks noGrp="1"/>
          </p:cNvSpPr>
          <p:nvPr>
            <p:ph type="ftr" sz="quarter" idx="11"/>
          </p:nvPr>
        </p:nvSpPr>
        <p:spPr>
          <a:xfrm>
            <a:off x="9489223" y="6492875"/>
            <a:ext cx="6297612" cy="365125"/>
          </a:xfrm>
        </p:spPr>
        <p:txBody>
          <a:bodyPr/>
          <a:lstStyle/>
          <a:p>
            <a:r>
              <a:rPr lang="de-DE" sz="1000" dirty="0" smtClean="0">
                <a:solidFill>
                  <a:schemeClr val="bg1">
                    <a:lumMod val="65000"/>
                  </a:schemeClr>
                </a:solidFill>
                <a:latin typeface="Arial" panose="020B0604020202020204" pitchFamily="34" charset="0"/>
                <a:cs typeface="Arial" panose="020B0604020202020204" pitchFamily="34" charset="0"/>
              </a:rPr>
              <a:t>I. Walter, M. Hofmann, P. Sauer, C. Grenzer</a:t>
            </a:r>
            <a:endParaRPr lang="en-US" sz="1000" dirty="0">
              <a:solidFill>
                <a:schemeClr val="bg1">
                  <a:lumMod val="65000"/>
                </a:schemeClr>
              </a:solidFill>
              <a:latin typeface="Arial" panose="020B0604020202020204" pitchFamily="34" charset="0"/>
              <a:cs typeface="Arial" panose="020B0604020202020204" pitchFamily="34" charset="0"/>
            </a:endParaRPr>
          </a:p>
        </p:txBody>
      </p:sp>
      <p:sp>
        <p:nvSpPr>
          <p:cNvPr id="7" name="Foliennummernplatzhalter 6"/>
          <p:cNvSpPr>
            <a:spLocks noGrp="1"/>
          </p:cNvSpPr>
          <p:nvPr>
            <p:ph type="sldNum" sz="quarter" idx="12"/>
          </p:nvPr>
        </p:nvSpPr>
        <p:spPr/>
        <p:txBody>
          <a:bodyPr/>
          <a:lstStyle/>
          <a:p>
            <a:r>
              <a:rPr lang="en-US" dirty="0" smtClean="0"/>
              <a:t>12</a:t>
            </a:r>
            <a:endParaRPr lang="en-US" dirty="0"/>
          </a:p>
        </p:txBody>
      </p:sp>
      <p:sp>
        <p:nvSpPr>
          <p:cNvPr id="3" name="Textfeld 2"/>
          <p:cNvSpPr txBox="1"/>
          <p:nvPr/>
        </p:nvSpPr>
        <p:spPr>
          <a:xfrm>
            <a:off x="6965110" y="3579991"/>
            <a:ext cx="4526305" cy="1277273"/>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de-DE" sz="1400" b="1" dirty="0" smtClean="0">
                <a:latin typeface="Arial" panose="020B0604020202020204" pitchFamily="34" charset="0"/>
                <a:cs typeface="Arial" panose="020B0604020202020204" pitchFamily="34" charset="0"/>
              </a:rPr>
              <a:t>Mobile Lernmöglichkeit</a:t>
            </a:r>
          </a:p>
          <a:p>
            <a:pPr marL="285750" indent="-285750">
              <a:lnSpc>
                <a:spcPct val="150000"/>
              </a:lnSpc>
              <a:buFont typeface="Wingdings" panose="05000000000000000000" pitchFamily="2" charset="2"/>
              <a:buChar char="Ø"/>
            </a:pPr>
            <a:r>
              <a:rPr lang="de-DE" sz="1400" b="1" dirty="0" smtClean="0">
                <a:latin typeface="Arial" panose="020B0604020202020204" pitchFamily="34" charset="0"/>
                <a:cs typeface="Arial" panose="020B0604020202020204" pitchFamily="34" charset="0"/>
              </a:rPr>
              <a:t>Lernen immer und an jedem Ort</a:t>
            </a:r>
            <a:br>
              <a:rPr lang="de-DE" sz="1400" b="1" dirty="0" smtClean="0">
                <a:latin typeface="Arial" panose="020B0604020202020204" pitchFamily="34" charset="0"/>
                <a:cs typeface="Arial" panose="020B0604020202020204" pitchFamily="34" charset="0"/>
              </a:rPr>
            </a:br>
            <a:r>
              <a:rPr lang="de-DE" sz="1400" b="1" dirty="0" smtClean="0">
                <a:latin typeface="Arial" panose="020B0604020202020204" pitchFamily="34" charset="0"/>
                <a:cs typeface="Arial" panose="020B0604020202020204" pitchFamily="34" charset="0"/>
              </a:rPr>
              <a:t> (wenn der Akku mitspielt)</a:t>
            </a:r>
          </a:p>
          <a:p>
            <a:endParaRPr lang="de-DE" sz="1400" dirty="0"/>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875" y="1856307"/>
            <a:ext cx="2435663" cy="4332207"/>
          </a:xfrm>
          <a:prstGeom prst="rect">
            <a:avLst/>
          </a:prstGeom>
        </p:spPr>
      </p:pic>
      <p:pic>
        <p:nvPicPr>
          <p:cNvPr id="6" name="Grafik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5600" y="1993531"/>
            <a:ext cx="2435860" cy="4332557"/>
          </a:xfrm>
          <a:prstGeom prst="rect">
            <a:avLst/>
          </a:prstGeom>
        </p:spPr>
      </p:pic>
      <p:pic>
        <p:nvPicPr>
          <p:cNvPr id="10" name="Grafik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92286" y="1993531"/>
            <a:ext cx="2568440" cy="4568372"/>
          </a:xfrm>
          <a:prstGeom prst="rect">
            <a:avLst/>
          </a:prstGeom>
        </p:spPr>
      </p:pic>
      <p:pic>
        <p:nvPicPr>
          <p:cNvPr id="11" name="Grafik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08313" y="1993531"/>
            <a:ext cx="3048000" cy="4572000"/>
          </a:xfrm>
          <a:prstGeom prst="rect">
            <a:avLst/>
          </a:prstGeom>
        </p:spPr>
      </p:pic>
      <p:sp>
        <p:nvSpPr>
          <p:cNvPr id="8" name="Inhaltsplatzhalter 7"/>
          <p:cNvSpPr>
            <a:spLocks noGrp="1"/>
          </p:cNvSpPr>
          <p:nvPr>
            <p:ph idx="1"/>
          </p:nvPr>
        </p:nvSpPr>
        <p:spPr>
          <a:xfrm>
            <a:off x="3508313" y="1736703"/>
            <a:ext cx="8915400" cy="3777622"/>
          </a:xfrm>
        </p:spPr>
        <p:txBody>
          <a:bodyPr/>
          <a:lstStyle/>
          <a:p>
            <a:endParaRPr lang="de-DE" dirty="0"/>
          </a:p>
        </p:txBody>
      </p:sp>
    </p:spTree>
    <p:extLst>
      <p:ext uri="{BB962C8B-B14F-4D97-AF65-F5344CB8AC3E}">
        <p14:creationId xmlns:p14="http://schemas.microsoft.com/office/powerpoint/2010/main" val="1270394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10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100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92912" y="648834"/>
            <a:ext cx="8911687" cy="1280890"/>
          </a:xfrm>
        </p:spPr>
        <p:txBody>
          <a:bodyPr>
            <a:normAutofit/>
          </a:bodyPr>
          <a:lstStyle/>
          <a:p>
            <a:r>
              <a:rPr lang="de-DE" sz="2800" dirty="0" smtClean="0">
                <a:solidFill>
                  <a:schemeClr val="tx1"/>
                </a:solidFill>
                <a:latin typeface="Arial" panose="020B0604020202020204" pitchFamily="34" charset="0"/>
                <a:cs typeface="Arial" panose="020B0604020202020204" pitchFamily="34" charset="0"/>
              </a:rPr>
              <a:t>III.3 Spielerisch die Prüfung bestehen </a:t>
            </a:r>
            <a:endParaRPr lang="de-DE" sz="2800" dirty="0">
              <a:solidFill>
                <a:schemeClr val="tx1"/>
              </a:solidFill>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2090917" y="1197628"/>
            <a:ext cx="8915400" cy="676503"/>
          </a:xfrm>
        </p:spPr>
        <p:txBody>
          <a:bodyPr>
            <a:noAutofit/>
          </a:bodyPr>
          <a:lstStyle/>
          <a:p>
            <a:pPr>
              <a:lnSpc>
                <a:spcPct val="150000"/>
              </a:lnSpc>
              <a:buFont typeface="Wingdings" panose="05000000000000000000" pitchFamily="2" charset="2"/>
              <a:buChar char="Ø"/>
            </a:pPr>
            <a:r>
              <a:rPr lang="de-DE" b="1" dirty="0" smtClean="0">
                <a:latin typeface="Arial" panose="020B0604020202020204" pitchFamily="34" charset="0"/>
                <a:cs typeface="Arial" panose="020B0604020202020204" pitchFamily="34" charset="0"/>
              </a:rPr>
              <a:t>Spielerische Methoden verbessern nachweislich die Aufnahmefähigkeit von Lernstoff</a:t>
            </a:r>
            <a:endParaRPr lang="de-DE" b="1" dirty="0">
              <a:latin typeface="Arial" panose="020B0604020202020204" pitchFamily="34" charset="0"/>
              <a:cs typeface="Arial" panose="020B0604020202020204" pitchFamily="34" charset="0"/>
            </a:endParaRPr>
          </a:p>
        </p:txBody>
      </p:sp>
      <p:sp>
        <p:nvSpPr>
          <p:cNvPr id="4" name="Fußzeilenplatzhalter 3"/>
          <p:cNvSpPr>
            <a:spLocks noGrp="1"/>
          </p:cNvSpPr>
          <p:nvPr>
            <p:ph type="ftr" sz="quarter" idx="11"/>
          </p:nvPr>
        </p:nvSpPr>
        <p:spPr>
          <a:xfrm>
            <a:off x="9404774" y="6406487"/>
            <a:ext cx="6297612" cy="365125"/>
          </a:xfrm>
        </p:spPr>
        <p:txBody>
          <a:bodyPr/>
          <a:lstStyle/>
          <a:p>
            <a:r>
              <a:rPr lang="de-DE" sz="1000" dirty="0" smtClean="0">
                <a:solidFill>
                  <a:schemeClr val="bg1">
                    <a:lumMod val="65000"/>
                  </a:schemeClr>
                </a:solidFill>
                <a:latin typeface="Arial" panose="020B0604020202020204" pitchFamily="34" charset="0"/>
                <a:cs typeface="Arial" panose="020B0604020202020204" pitchFamily="34" charset="0"/>
              </a:rPr>
              <a:t>I. Walter, M. Hofmann, P. Sauer, C. Grenzer</a:t>
            </a:r>
            <a:endParaRPr lang="en-US" sz="1000" dirty="0">
              <a:solidFill>
                <a:schemeClr val="bg1">
                  <a:lumMod val="65000"/>
                </a:schemeClr>
              </a:solidFill>
              <a:latin typeface="Arial" panose="020B0604020202020204" pitchFamily="34" charset="0"/>
              <a:cs typeface="Arial" panose="020B0604020202020204" pitchFamily="34" charset="0"/>
            </a:endParaRPr>
          </a:p>
        </p:txBody>
      </p:sp>
      <p:sp>
        <p:nvSpPr>
          <p:cNvPr id="7" name="Foliennummernplatzhalter 6"/>
          <p:cNvSpPr>
            <a:spLocks noGrp="1"/>
          </p:cNvSpPr>
          <p:nvPr>
            <p:ph type="sldNum" sz="quarter" idx="12"/>
          </p:nvPr>
        </p:nvSpPr>
        <p:spPr>
          <a:xfrm>
            <a:off x="531813" y="787782"/>
            <a:ext cx="595948" cy="365125"/>
          </a:xfrm>
        </p:spPr>
        <p:txBody>
          <a:bodyPr/>
          <a:lstStyle/>
          <a:p>
            <a:r>
              <a:rPr lang="en-US" dirty="0" smtClean="0"/>
              <a:t>13</a:t>
            </a:r>
            <a:endParaRPr lang="en-US" dirty="0"/>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2099" y="2170001"/>
            <a:ext cx="4701821" cy="4652907"/>
          </a:xfrm>
          <a:prstGeom prst="rect">
            <a:avLst/>
          </a:prstGeom>
        </p:spPr>
      </p:pic>
      <p:sp>
        <p:nvSpPr>
          <p:cNvPr id="8" name="Textfeld 7"/>
          <p:cNvSpPr txBox="1"/>
          <p:nvPr/>
        </p:nvSpPr>
        <p:spPr>
          <a:xfrm>
            <a:off x="3582099" y="1678183"/>
            <a:ext cx="5133314" cy="646331"/>
          </a:xfrm>
          <a:prstGeom prst="rect">
            <a:avLst/>
          </a:prstGeom>
          <a:noFill/>
        </p:spPr>
        <p:txBody>
          <a:bodyPr wrap="square" rtlCol="0">
            <a:spAutoFit/>
          </a:bodyPr>
          <a:lstStyle/>
          <a:p>
            <a:r>
              <a:rPr lang="de-DE" b="1" dirty="0">
                <a:sym typeface="Wingdings" panose="05000000000000000000" pitchFamily="2" charset="2"/>
              </a:rPr>
              <a:t> </a:t>
            </a:r>
            <a:r>
              <a:rPr lang="de-DE" b="1" dirty="0">
                <a:latin typeface="Arial" panose="020B0604020202020204" pitchFamily="34" charset="0"/>
                <a:cs typeface="Arial" panose="020B0604020202020204" pitchFamily="34" charset="0"/>
                <a:sym typeface="Wingdings" panose="05000000000000000000" pitchFamily="2" charset="2"/>
              </a:rPr>
              <a:t>Jurastudent.de für Wirtschaftsjuristen</a:t>
            </a:r>
            <a:endParaRPr lang="de-DE" b="1" dirty="0">
              <a:latin typeface="Arial" panose="020B0604020202020204" pitchFamily="34" charset="0"/>
              <a:cs typeface="Arial" panose="020B0604020202020204" pitchFamily="34" charset="0"/>
            </a:endParaRPr>
          </a:p>
          <a:p>
            <a:endParaRPr lang="de-DE" dirty="0"/>
          </a:p>
        </p:txBody>
      </p:sp>
    </p:spTree>
    <p:extLst>
      <p:ext uri="{BB962C8B-B14F-4D97-AF65-F5344CB8AC3E}">
        <p14:creationId xmlns:p14="http://schemas.microsoft.com/office/powerpoint/2010/main" val="2752839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4" presetClass="entr" presetSubtype="1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a:xfrm>
            <a:off x="9599612" y="6492875"/>
            <a:ext cx="7619999" cy="365125"/>
          </a:xfrm>
        </p:spPr>
        <p:txBody>
          <a:bodyPr/>
          <a:lstStyle/>
          <a:p>
            <a:r>
              <a:rPr lang="de-DE" dirty="0" smtClean="0">
                <a:solidFill>
                  <a:schemeClr val="bg1">
                    <a:lumMod val="65000"/>
                  </a:schemeClr>
                </a:solidFill>
              </a:rPr>
              <a:t>I. Walter, M. Hofmann, P. Sauer, C. Grenzer</a:t>
            </a:r>
            <a:endParaRPr lang="en-US" dirty="0">
              <a:solidFill>
                <a:schemeClr val="bg1">
                  <a:lumMod val="65000"/>
                </a:schemeClr>
              </a:solidFill>
            </a:endParaRPr>
          </a:p>
        </p:txBody>
      </p:sp>
      <p:sp>
        <p:nvSpPr>
          <p:cNvPr id="5" name="Foliennummernplatzhalter 4"/>
          <p:cNvSpPr>
            <a:spLocks noGrp="1"/>
          </p:cNvSpPr>
          <p:nvPr>
            <p:ph type="sldNum" sz="quarter" idx="12"/>
          </p:nvPr>
        </p:nvSpPr>
        <p:spPr/>
        <p:txBody>
          <a:bodyPr/>
          <a:lstStyle/>
          <a:p>
            <a:r>
              <a:rPr lang="en-US" dirty="0" smtClean="0"/>
              <a:t>14</a:t>
            </a:r>
            <a:endParaRPr lang="en-US" dirty="0"/>
          </a:p>
        </p:txBody>
      </p:sp>
      <p:pic>
        <p:nvPicPr>
          <p:cNvPr id="11" name="Inhaltsplatzhalter 1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63954" y="3888971"/>
            <a:ext cx="3426683" cy="2276025"/>
          </a:xfrm>
        </p:spPr>
      </p:pic>
      <p:pic>
        <p:nvPicPr>
          <p:cNvPr id="12" name="Grafik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388" y="1450619"/>
            <a:ext cx="3384489" cy="4282916"/>
          </a:xfrm>
          <a:prstGeom prst="rect">
            <a:avLst/>
          </a:prstGeom>
        </p:spPr>
      </p:pic>
      <p:pic>
        <p:nvPicPr>
          <p:cNvPr id="13" name="Grafik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1792" y="510173"/>
            <a:ext cx="3426683" cy="2255380"/>
          </a:xfrm>
          <a:prstGeom prst="rect">
            <a:avLst/>
          </a:prstGeom>
        </p:spPr>
      </p:pic>
      <p:pic>
        <p:nvPicPr>
          <p:cNvPr id="14" name="Grafik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89781" y="3112941"/>
            <a:ext cx="3335421" cy="2468005"/>
          </a:xfrm>
          <a:prstGeom prst="rect">
            <a:avLst/>
          </a:prstGeom>
        </p:spPr>
      </p:pic>
      <p:sp>
        <p:nvSpPr>
          <p:cNvPr id="20" name="Pfeil nach rechts 19"/>
          <p:cNvSpPr/>
          <p:nvPr/>
        </p:nvSpPr>
        <p:spPr>
          <a:xfrm>
            <a:off x="3970638" y="1911178"/>
            <a:ext cx="947351" cy="3130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Pfeil nach unten 20"/>
          <p:cNvSpPr/>
          <p:nvPr/>
        </p:nvSpPr>
        <p:spPr>
          <a:xfrm>
            <a:off x="5890054" y="2875005"/>
            <a:ext cx="362465" cy="9061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Pfeil nach rechts 21"/>
          <p:cNvSpPr/>
          <p:nvPr/>
        </p:nvSpPr>
        <p:spPr>
          <a:xfrm>
            <a:off x="7861267" y="4438546"/>
            <a:ext cx="773219" cy="3311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83899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randombar(horizontal)">
                                      <p:cBhvr>
                                        <p:cTn id="12" dur="500"/>
                                        <p:tgtEl>
                                          <p:spTgt spid="20"/>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randombar(horizontal)">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randombar(horizontal)">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smtClean="0">
                <a:solidFill>
                  <a:schemeClr val="tx1"/>
                </a:solidFill>
                <a:latin typeface="Arial" panose="020B0604020202020204" pitchFamily="34" charset="0"/>
                <a:cs typeface="Arial" panose="020B0604020202020204" pitchFamily="34" charset="0"/>
              </a:rPr>
              <a:t>III.4 Blogs</a:t>
            </a:r>
            <a:endParaRPr lang="de-DE" sz="2800" dirty="0">
              <a:solidFill>
                <a:schemeClr val="tx1"/>
              </a:solidFill>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2616508" y="1587690"/>
            <a:ext cx="8915400" cy="3777622"/>
          </a:xfrm>
        </p:spPr>
        <p:txBody>
          <a:bodyPr>
            <a:normAutofit/>
          </a:bodyPr>
          <a:lstStyle/>
          <a:p>
            <a:pPr>
              <a:buFont typeface="Wingdings" panose="05000000000000000000" pitchFamily="2" charset="2"/>
              <a:buChar char="Ø"/>
            </a:pPr>
            <a:r>
              <a:rPr lang="de-DE" sz="2800" dirty="0" smtClean="0">
                <a:latin typeface="Arial" panose="020B0604020202020204" pitchFamily="34" charset="0"/>
                <a:cs typeface="Arial" panose="020B0604020202020204" pitchFamily="34" charset="0"/>
              </a:rPr>
              <a:t>Abkürzung für „Web Log“</a:t>
            </a:r>
          </a:p>
          <a:p>
            <a:pPr>
              <a:buFont typeface="Wingdings" panose="05000000000000000000" pitchFamily="2" charset="2"/>
              <a:buChar char="Ø"/>
            </a:pPr>
            <a:r>
              <a:rPr lang="de-DE" sz="2800" dirty="0">
                <a:latin typeface="Arial" panose="020B0604020202020204" pitchFamily="34" charset="0"/>
                <a:cs typeface="Arial" panose="020B0604020202020204" pitchFamily="34" charset="0"/>
              </a:rPr>
              <a:t>s</a:t>
            </a:r>
            <a:r>
              <a:rPr lang="de-DE" sz="2800" dirty="0" smtClean="0">
                <a:latin typeface="Arial" panose="020B0604020202020204" pitchFamily="34" charset="0"/>
                <a:cs typeface="Arial" panose="020B0604020202020204" pitchFamily="34" charset="0"/>
              </a:rPr>
              <a:t>tändig aktualisierte und kommentierte Internettagebücher</a:t>
            </a:r>
          </a:p>
          <a:p>
            <a:pPr>
              <a:buFont typeface="Wingdings" panose="05000000000000000000" pitchFamily="2" charset="2"/>
              <a:buChar char="Ø"/>
            </a:pPr>
            <a:endParaRPr lang="de-DE" sz="28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de-DE" sz="2800" dirty="0" smtClean="0">
              <a:latin typeface="Arial" panose="020B0604020202020204" pitchFamily="34" charset="0"/>
              <a:cs typeface="Arial" panose="020B0604020202020204" pitchFamily="34" charset="0"/>
            </a:endParaRPr>
          </a:p>
          <a:p>
            <a:pPr>
              <a:buFont typeface="Wingdings" panose="05000000000000000000" pitchFamily="2" charset="2"/>
              <a:buChar char="Ø"/>
            </a:pPr>
            <a:r>
              <a:rPr lang="de-DE" sz="2800" dirty="0" smtClean="0">
                <a:latin typeface="Arial" panose="020B0604020202020204" pitchFamily="34" charset="0"/>
                <a:cs typeface="Arial" panose="020B0604020202020204" pitchFamily="34" charset="0"/>
              </a:rPr>
              <a:t>Beispiele: 	</a:t>
            </a:r>
            <a:r>
              <a:rPr lang="de-DE" sz="2800" dirty="0" smtClean="0">
                <a:latin typeface="Arial" panose="020B0604020202020204" pitchFamily="34" charset="0"/>
                <a:cs typeface="Arial" panose="020B0604020202020204" pitchFamily="34" charset="0"/>
                <a:sym typeface="Wingdings" panose="05000000000000000000" pitchFamily="2" charset="2"/>
              </a:rPr>
              <a:t> </a:t>
            </a:r>
            <a:r>
              <a:rPr lang="de-DE" sz="2800" dirty="0" smtClean="0">
                <a:latin typeface="Arial" panose="020B0604020202020204" pitchFamily="34" charset="0"/>
                <a:cs typeface="Arial" panose="020B0604020202020204" pitchFamily="34" charset="0"/>
              </a:rPr>
              <a:t>Beck- Blog</a:t>
            </a:r>
          </a:p>
          <a:p>
            <a:pPr marL="0" indent="0">
              <a:buNone/>
            </a:pPr>
            <a:r>
              <a:rPr lang="de-DE" sz="2800" dirty="0">
                <a:latin typeface="Arial" panose="020B0604020202020204" pitchFamily="34" charset="0"/>
                <a:cs typeface="Arial" panose="020B0604020202020204" pitchFamily="34" charset="0"/>
              </a:rPr>
              <a:t>	</a:t>
            </a:r>
            <a:r>
              <a:rPr lang="de-DE" sz="2800" dirty="0" smtClean="0">
                <a:latin typeface="Arial" panose="020B0604020202020204" pitchFamily="34" charset="0"/>
                <a:cs typeface="Arial" panose="020B0604020202020204" pitchFamily="34" charset="0"/>
              </a:rPr>
              <a:t>				</a:t>
            </a:r>
            <a:r>
              <a:rPr lang="de-DE" sz="2800" dirty="0" smtClean="0">
                <a:latin typeface="Arial" panose="020B0604020202020204" pitchFamily="34" charset="0"/>
                <a:cs typeface="Arial" panose="020B0604020202020204" pitchFamily="34" charset="0"/>
                <a:sym typeface="Wingdings" panose="05000000000000000000" pitchFamily="2" charset="2"/>
              </a:rPr>
              <a:t> </a:t>
            </a:r>
            <a:r>
              <a:rPr lang="de-DE" sz="2800" dirty="0" smtClean="0">
                <a:latin typeface="Arial" panose="020B0604020202020204" pitchFamily="34" charset="0"/>
                <a:cs typeface="Arial" panose="020B0604020202020204" pitchFamily="34" charset="0"/>
              </a:rPr>
              <a:t>juristischer-Gedankensalat</a:t>
            </a:r>
            <a:endParaRPr lang="de-DE" sz="2800" dirty="0">
              <a:latin typeface="Arial" panose="020B0604020202020204" pitchFamily="34" charset="0"/>
              <a:cs typeface="Arial" panose="020B0604020202020204" pitchFamily="34" charset="0"/>
            </a:endParaRPr>
          </a:p>
        </p:txBody>
      </p:sp>
      <p:sp>
        <p:nvSpPr>
          <p:cNvPr id="4" name="Fußzeilenplatzhalter 3"/>
          <p:cNvSpPr>
            <a:spLocks noGrp="1"/>
          </p:cNvSpPr>
          <p:nvPr>
            <p:ph type="ftr" sz="quarter" idx="11"/>
          </p:nvPr>
        </p:nvSpPr>
        <p:spPr>
          <a:xfrm>
            <a:off x="9583136" y="6492875"/>
            <a:ext cx="7619999" cy="365125"/>
          </a:xfrm>
        </p:spPr>
        <p:txBody>
          <a:bodyPr/>
          <a:lstStyle/>
          <a:p>
            <a:r>
              <a:rPr lang="de-DE" dirty="0" smtClean="0">
                <a:solidFill>
                  <a:schemeClr val="bg1">
                    <a:lumMod val="65000"/>
                  </a:schemeClr>
                </a:solidFill>
              </a:rPr>
              <a:t>I. Walter, M. Hofmann, P. Sauer, C. Grenzer</a:t>
            </a:r>
            <a:endParaRPr lang="en-US" dirty="0">
              <a:solidFill>
                <a:schemeClr val="bg1">
                  <a:lumMod val="65000"/>
                </a:schemeClr>
              </a:solidFill>
            </a:endParaRPr>
          </a:p>
        </p:txBody>
      </p:sp>
      <p:sp>
        <p:nvSpPr>
          <p:cNvPr id="5" name="Foliennummernplatzhalter 4"/>
          <p:cNvSpPr>
            <a:spLocks noGrp="1"/>
          </p:cNvSpPr>
          <p:nvPr>
            <p:ph type="sldNum" sz="quarter" idx="12"/>
          </p:nvPr>
        </p:nvSpPr>
        <p:spPr/>
        <p:txBody>
          <a:bodyPr/>
          <a:lstStyle/>
          <a:p>
            <a:r>
              <a:rPr lang="en-US" dirty="0" smtClean="0"/>
              <a:t>15</a:t>
            </a:r>
            <a:endParaRPr lang="en-US" dirty="0"/>
          </a:p>
        </p:txBody>
      </p:sp>
    </p:spTree>
    <p:extLst>
      <p:ext uri="{BB962C8B-B14F-4D97-AF65-F5344CB8AC3E}">
        <p14:creationId xmlns:p14="http://schemas.microsoft.com/office/powerpoint/2010/main" val="5283542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smtClean="0">
                <a:solidFill>
                  <a:schemeClr val="tx1"/>
                </a:solidFill>
                <a:latin typeface="Arial" panose="020B0604020202020204" pitchFamily="34" charset="0"/>
                <a:cs typeface="Arial" panose="020B0604020202020204" pitchFamily="34" charset="0"/>
              </a:rPr>
              <a:t>Beck-Blog </a:t>
            </a:r>
            <a:r>
              <a:rPr lang="de-DE" sz="2800" dirty="0" smtClean="0">
                <a:solidFill>
                  <a:schemeClr val="tx1"/>
                </a:solidFill>
                <a:latin typeface="Arial" panose="020B0604020202020204" pitchFamily="34" charset="0"/>
                <a:cs typeface="Arial" panose="020B0604020202020204" pitchFamily="34" charset="0"/>
                <a:sym typeface="Wingdings" panose="05000000000000000000" pitchFamily="2" charset="2"/>
              </a:rPr>
              <a:t>  blog.beck.de</a:t>
            </a:r>
            <a:endParaRPr lang="de-DE" sz="2800" dirty="0">
              <a:solidFill>
                <a:schemeClr val="tx1"/>
              </a:solidFill>
              <a:latin typeface="Arial" panose="020B0604020202020204" pitchFamily="34" charset="0"/>
              <a:cs typeface="Arial" panose="020B0604020202020204" pitchFamily="34" charset="0"/>
            </a:endParaRPr>
          </a:p>
        </p:txBody>
      </p:sp>
      <p:pic>
        <p:nvPicPr>
          <p:cNvPr id="6" name="Inhaltsplatzhalt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8171" y="3562597"/>
            <a:ext cx="7436249" cy="2573211"/>
          </a:xfrm>
        </p:spPr>
      </p:pic>
      <p:sp>
        <p:nvSpPr>
          <p:cNvPr id="4" name="Fußzeilenplatzhalter 3"/>
          <p:cNvSpPr>
            <a:spLocks noGrp="1"/>
          </p:cNvSpPr>
          <p:nvPr>
            <p:ph type="ftr" sz="quarter" idx="11"/>
          </p:nvPr>
        </p:nvSpPr>
        <p:spPr>
          <a:xfrm>
            <a:off x="9541947" y="6500933"/>
            <a:ext cx="2650053" cy="365125"/>
          </a:xfrm>
        </p:spPr>
        <p:txBody>
          <a:bodyPr/>
          <a:lstStyle/>
          <a:p>
            <a:r>
              <a:rPr lang="de-DE" dirty="0" smtClean="0"/>
              <a:t>I. Walter, M. Hofmann, P. Sauer, C. Grenzer</a:t>
            </a:r>
            <a:endParaRPr lang="en-US" dirty="0"/>
          </a:p>
        </p:txBody>
      </p:sp>
      <p:sp>
        <p:nvSpPr>
          <p:cNvPr id="5" name="Foliennummernplatzhalter 4"/>
          <p:cNvSpPr>
            <a:spLocks noGrp="1"/>
          </p:cNvSpPr>
          <p:nvPr>
            <p:ph type="sldNum" sz="quarter" idx="12"/>
          </p:nvPr>
        </p:nvSpPr>
        <p:spPr/>
        <p:txBody>
          <a:bodyPr/>
          <a:lstStyle/>
          <a:p>
            <a:r>
              <a:rPr lang="en-US" dirty="0" smtClean="0"/>
              <a:t>16</a:t>
            </a:r>
            <a:endParaRPr lang="en-US" dirty="0"/>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03147" y="787782"/>
            <a:ext cx="2078181" cy="5348026"/>
          </a:xfrm>
          <a:prstGeom prst="rect">
            <a:avLst/>
          </a:prstGeom>
        </p:spPr>
      </p:pic>
      <p:pic>
        <p:nvPicPr>
          <p:cNvPr id="8"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86125" y="1905000"/>
            <a:ext cx="3424670" cy="1063215"/>
          </a:xfrm>
          <a:prstGeom prst="rect">
            <a:avLst/>
          </a:prstGeom>
        </p:spPr>
      </p:pic>
    </p:spTree>
    <p:extLst>
      <p:ext uri="{BB962C8B-B14F-4D97-AF65-F5344CB8AC3E}">
        <p14:creationId xmlns:p14="http://schemas.microsoft.com/office/powerpoint/2010/main" val="2491843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5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5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51406" y="632535"/>
            <a:ext cx="8911687" cy="1280890"/>
          </a:xfrm>
        </p:spPr>
        <p:txBody>
          <a:bodyPr>
            <a:normAutofit/>
          </a:bodyPr>
          <a:lstStyle/>
          <a:p>
            <a:r>
              <a:rPr lang="de-DE" sz="2800" dirty="0">
                <a:solidFill>
                  <a:schemeClr val="tx1"/>
                </a:solidFill>
                <a:latin typeface="Arial" panose="020B0604020202020204" pitchFamily="34" charset="0"/>
                <a:cs typeface="Arial" panose="020B0604020202020204" pitchFamily="34" charset="0"/>
              </a:rPr>
              <a:t>j</a:t>
            </a:r>
            <a:r>
              <a:rPr lang="de-DE" sz="2800" dirty="0" smtClean="0">
                <a:solidFill>
                  <a:schemeClr val="tx1"/>
                </a:solidFill>
                <a:latin typeface="Arial" panose="020B0604020202020204" pitchFamily="34" charset="0"/>
                <a:cs typeface="Arial" panose="020B0604020202020204" pitchFamily="34" charset="0"/>
              </a:rPr>
              <a:t>uristischer-gedankensalat.de</a:t>
            </a:r>
            <a:endParaRPr lang="de-DE" sz="2800" dirty="0">
              <a:solidFill>
                <a:schemeClr val="tx1"/>
              </a:solidFill>
              <a:latin typeface="Arial" panose="020B0604020202020204" pitchFamily="34" charset="0"/>
              <a:cs typeface="Arial" panose="020B0604020202020204" pitchFamily="34" charset="0"/>
            </a:endParaRPr>
          </a:p>
        </p:txBody>
      </p:sp>
      <p:pic>
        <p:nvPicPr>
          <p:cNvPr id="6" name="Inhaltsplatzhalt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3491" y="1667823"/>
            <a:ext cx="5049299" cy="4193385"/>
          </a:xfrm>
        </p:spPr>
      </p:pic>
      <p:sp>
        <p:nvSpPr>
          <p:cNvPr id="4" name="Fußzeilenplatzhalter 3"/>
          <p:cNvSpPr>
            <a:spLocks noGrp="1"/>
          </p:cNvSpPr>
          <p:nvPr>
            <p:ph type="ftr" sz="quarter" idx="11"/>
          </p:nvPr>
        </p:nvSpPr>
        <p:spPr>
          <a:xfrm>
            <a:off x="6543375" y="6391935"/>
            <a:ext cx="7619999" cy="365125"/>
          </a:xfrm>
        </p:spPr>
        <p:txBody>
          <a:bodyPr/>
          <a:lstStyle/>
          <a:p>
            <a:r>
              <a:rPr lang="de-DE" dirty="0" smtClean="0"/>
              <a:t>I. Walter, M. Hofmann, P. Sauer, C. Grenzer</a:t>
            </a:r>
            <a:endParaRPr lang="en-US" dirty="0"/>
          </a:p>
        </p:txBody>
      </p:sp>
      <p:sp>
        <p:nvSpPr>
          <p:cNvPr id="5" name="Foliennummernplatzhalter 4"/>
          <p:cNvSpPr>
            <a:spLocks noGrp="1"/>
          </p:cNvSpPr>
          <p:nvPr>
            <p:ph type="sldNum" sz="quarter" idx="12"/>
          </p:nvPr>
        </p:nvSpPr>
        <p:spPr/>
        <p:txBody>
          <a:bodyPr/>
          <a:lstStyle/>
          <a:p>
            <a:r>
              <a:rPr lang="en-US" dirty="0" smtClean="0"/>
              <a:t>17</a:t>
            </a:r>
            <a:endParaRPr lang="en-US" dirty="0"/>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7250" y="2559979"/>
            <a:ext cx="1803331" cy="2001258"/>
          </a:xfrm>
          <a:prstGeom prst="rect">
            <a:avLst/>
          </a:prstGeom>
        </p:spPr>
      </p:pic>
      <p:pic>
        <p:nvPicPr>
          <p:cNvPr id="9" name="Grafik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7314" y="70099"/>
            <a:ext cx="2766951" cy="6392904"/>
          </a:xfrm>
          <a:prstGeom prst="rect">
            <a:avLst/>
          </a:prstGeom>
        </p:spPr>
      </p:pic>
    </p:spTree>
    <p:extLst>
      <p:ext uri="{BB962C8B-B14F-4D97-AF65-F5344CB8AC3E}">
        <p14:creationId xmlns:p14="http://schemas.microsoft.com/office/powerpoint/2010/main" val="3132118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370848" y="1423917"/>
            <a:ext cx="8915400" cy="3777622"/>
          </a:xfrm>
        </p:spPr>
        <p:txBody>
          <a:bodyPr>
            <a:normAutofit lnSpcReduction="10000"/>
          </a:bodyPr>
          <a:lstStyle/>
          <a:p>
            <a:pPr marL="0" indent="0">
              <a:buNone/>
            </a:pPr>
            <a:r>
              <a:rPr lang="de-DE" dirty="0" smtClean="0"/>
              <a:t>	</a:t>
            </a:r>
            <a:r>
              <a:rPr lang="de-DE" sz="6000" b="1" dirty="0">
                <a:solidFill>
                  <a:prstClr val="black"/>
                </a:solidFill>
                <a:ea typeface="+mj-ea"/>
                <a:cs typeface="+mj-cs"/>
              </a:rPr>
              <a:t> </a:t>
            </a:r>
            <a:r>
              <a:rPr lang="de-DE" sz="6000" b="1" dirty="0" smtClean="0">
                <a:solidFill>
                  <a:prstClr val="black"/>
                </a:solidFill>
                <a:ea typeface="+mj-ea"/>
                <a:cs typeface="+mj-cs"/>
              </a:rPr>
              <a:t>			</a:t>
            </a:r>
            <a:r>
              <a:rPr lang="de-DE" sz="2800" b="1" dirty="0" smtClean="0">
                <a:solidFill>
                  <a:schemeClr val="accent3">
                    <a:lumMod val="75000"/>
                  </a:schemeClr>
                </a:solidFill>
                <a:latin typeface="Arial" panose="020B0604020202020204" pitchFamily="34" charset="0"/>
                <a:ea typeface="+mj-ea"/>
                <a:cs typeface="Arial" panose="020B0604020202020204" pitchFamily="34" charset="0"/>
              </a:rPr>
              <a:t>Vielen </a:t>
            </a:r>
            <a:r>
              <a:rPr lang="de-DE" sz="2800" b="1" dirty="0">
                <a:solidFill>
                  <a:schemeClr val="accent3">
                    <a:lumMod val="75000"/>
                  </a:schemeClr>
                </a:solidFill>
                <a:latin typeface="Arial" panose="020B0604020202020204" pitchFamily="34" charset="0"/>
                <a:ea typeface="+mj-ea"/>
                <a:cs typeface="Arial" panose="020B0604020202020204" pitchFamily="34" charset="0"/>
              </a:rPr>
              <a:t>Dank für 										</a:t>
            </a:r>
            <a:r>
              <a:rPr lang="de-DE" sz="2800" b="1" dirty="0" smtClean="0">
                <a:solidFill>
                  <a:schemeClr val="accent3">
                    <a:lumMod val="75000"/>
                  </a:schemeClr>
                </a:solidFill>
                <a:latin typeface="Arial" panose="020B0604020202020204" pitchFamily="34" charset="0"/>
                <a:ea typeface="+mj-ea"/>
                <a:cs typeface="Arial" panose="020B0604020202020204" pitchFamily="34" charset="0"/>
              </a:rPr>
              <a:t>	</a:t>
            </a:r>
            <a:r>
              <a:rPr lang="de-DE" sz="2800" b="1" dirty="0">
                <a:solidFill>
                  <a:schemeClr val="accent3">
                    <a:lumMod val="75000"/>
                  </a:schemeClr>
                </a:solidFill>
                <a:latin typeface="Arial" panose="020B0604020202020204" pitchFamily="34" charset="0"/>
                <a:ea typeface="+mj-ea"/>
                <a:cs typeface="Arial" panose="020B0604020202020204" pitchFamily="34" charset="0"/>
              </a:rPr>
              <a:t>	</a:t>
            </a:r>
            <a:r>
              <a:rPr lang="de-DE" sz="2800" b="1" dirty="0" smtClean="0">
                <a:solidFill>
                  <a:schemeClr val="accent3">
                    <a:lumMod val="75000"/>
                  </a:schemeClr>
                </a:solidFill>
                <a:latin typeface="Arial" panose="020B0604020202020204" pitchFamily="34" charset="0"/>
                <a:ea typeface="+mj-ea"/>
                <a:cs typeface="Arial" panose="020B0604020202020204" pitchFamily="34" charset="0"/>
              </a:rPr>
              <a:t>				</a:t>
            </a:r>
          </a:p>
          <a:p>
            <a:pPr marL="0" indent="0">
              <a:buNone/>
            </a:pPr>
            <a:r>
              <a:rPr lang="de-DE" sz="2800" b="1" dirty="0">
                <a:solidFill>
                  <a:schemeClr val="accent3">
                    <a:lumMod val="75000"/>
                  </a:schemeClr>
                </a:solidFill>
                <a:latin typeface="Arial" panose="020B0604020202020204" pitchFamily="34" charset="0"/>
                <a:ea typeface="+mj-ea"/>
                <a:cs typeface="Arial" panose="020B0604020202020204" pitchFamily="34" charset="0"/>
              </a:rPr>
              <a:t>	</a:t>
            </a:r>
            <a:r>
              <a:rPr lang="de-DE" sz="2800" b="1" dirty="0" smtClean="0">
                <a:solidFill>
                  <a:schemeClr val="accent3">
                    <a:lumMod val="75000"/>
                  </a:schemeClr>
                </a:solidFill>
                <a:latin typeface="Arial" panose="020B0604020202020204" pitchFamily="34" charset="0"/>
                <a:ea typeface="+mj-ea"/>
                <a:cs typeface="Arial" panose="020B0604020202020204" pitchFamily="34" charset="0"/>
              </a:rPr>
              <a:t>					Ihre </a:t>
            </a:r>
            <a:r>
              <a:rPr lang="de-DE" sz="2800" b="1" dirty="0">
                <a:solidFill>
                  <a:schemeClr val="accent3">
                    <a:lumMod val="75000"/>
                  </a:schemeClr>
                </a:solidFill>
                <a:latin typeface="Arial" panose="020B0604020202020204" pitchFamily="34" charset="0"/>
                <a:ea typeface="+mj-ea"/>
                <a:cs typeface="Arial" panose="020B0604020202020204" pitchFamily="34" charset="0"/>
              </a:rPr>
              <a:t>	 </a:t>
            </a:r>
            <a:br>
              <a:rPr lang="de-DE" sz="2800" b="1" dirty="0">
                <a:solidFill>
                  <a:schemeClr val="accent3">
                    <a:lumMod val="75000"/>
                  </a:schemeClr>
                </a:solidFill>
                <a:latin typeface="Arial" panose="020B0604020202020204" pitchFamily="34" charset="0"/>
                <a:ea typeface="+mj-ea"/>
                <a:cs typeface="Arial" panose="020B0604020202020204" pitchFamily="34" charset="0"/>
              </a:rPr>
            </a:br>
            <a:r>
              <a:rPr lang="de-DE" sz="2800" b="1" dirty="0">
                <a:solidFill>
                  <a:schemeClr val="accent3">
                    <a:lumMod val="75000"/>
                  </a:schemeClr>
                </a:solidFill>
                <a:latin typeface="Arial" panose="020B0604020202020204" pitchFamily="34" charset="0"/>
                <a:ea typeface="+mj-ea"/>
                <a:cs typeface="Arial" panose="020B0604020202020204" pitchFamily="34" charset="0"/>
              </a:rPr>
              <a:t>	 </a:t>
            </a:r>
            <a:endParaRPr lang="de-DE" sz="2800" b="1" dirty="0" smtClean="0">
              <a:solidFill>
                <a:schemeClr val="accent3">
                  <a:lumMod val="75000"/>
                </a:schemeClr>
              </a:solidFill>
              <a:latin typeface="Arial" panose="020B0604020202020204" pitchFamily="34" charset="0"/>
              <a:ea typeface="+mj-ea"/>
              <a:cs typeface="Arial" panose="020B0604020202020204" pitchFamily="34" charset="0"/>
            </a:endParaRPr>
          </a:p>
          <a:p>
            <a:pPr marL="0" indent="0">
              <a:buNone/>
            </a:pPr>
            <a:r>
              <a:rPr lang="de-DE" sz="2800" b="1" dirty="0">
                <a:solidFill>
                  <a:schemeClr val="accent3">
                    <a:lumMod val="75000"/>
                  </a:schemeClr>
                </a:solidFill>
                <a:latin typeface="Arial" panose="020B0604020202020204" pitchFamily="34" charset="0"/>
                <a:ea typeface="+mj-ea"/>
                <a:cs typeface="Arial" panose="020B0604020202020204" pitchFamily="34" charset="0"/>
              </a:rPr>
              <a:t>	</a:t>
            </a:r>
            <a:r>
              <a:rPr lang="de-DE" sz="2800" b="1" dirty="0" smtClean="0">
                <a:solidFill>
                  <a:schemeClr val="accent3">
                    <a:lumMod val="75000"/>
                  </a:schemeClr>
                </a:solidFill>
                <a:latin typeface="Arial" panose="020B0604020202020204" pitchFamily="34" charset="0"/>
                <a:ea typeface="+mj-ea"/>
                <a:cs typeface="Arial" panose="020B0604020202020204" pitchFamily="34" charset="0"/>
              </a:rPr>
              <a:t>			Aufmerksamkeit</a:t>
            </a:r>
            <a:r>
              <a:rPr lang="de-DE" sz="2800" b="1" dirty="0">
                <a:solidFill>
                  <a:schemeClr val="accent3">
                    <a:lumMod val="75000"/>
                  </a:schemeClr>
                </a:solidFill>
                <a:latin typeface="Arial" panose="020B0604020202020204" pitchFamily="34" charset="0"/>
                <a:ea typeface="+mj-ea"/>
                <a:cs typeface="Arial" panose="020B0604020202020204" pitchFamily="34" charset="0"/>
              </a:rPr>
              <a:t>!</a:t>
            </a:r>
            <a:r>
              <a:rPr lang="de-DE" sz="2800" b="1" dirty="0">
                <a:solidFill>
                  <a:schemeClr val="accent3">
                    <a:lumMod val="75000"/>
                  </a:schemeClr>
                </a:solidFill>
                <a:latin typeface="Arial" panose="020B0604020202020204" pitchFamily="34" charset="0"/>
                <a:ea typeface="+mj-ea"/>
                <a:cs typeface="Arial" panose="020B0604020202020204" pitchFamily="34" charset="0"/>
                <a:sym typeface="Wingdings" panose="05000000000000000000" pitchFamily="2" charset="2"/>
              </a:rPr>
              <a:t> </a:t>
            </a:r>
            <a:endParaRPr lang="de-DE" sz="2800" b="1" dirty="0" smtClean="0">
              <a:solidFill>
                <a:schemeClr val="accent3">
                  <a:lumMod val="75000"/>
                </a:schemeClr>
              </a:solidFill>
              <a:latin typeface="Arial" panose="020B0604020202020204" pitchFamily="34" charset="0"/>
              <a:ea typeface="+mj-ea"/>
              <a:cs typeface="Arial" panose="020B0604020202020204" pitchFamily="34" charset="0"/>
              <a:sym typeface="Wingdings" panose="05000000000000000000" pitchFamily="2" charset="2"/>
            </a:endParaRPr>
          </a:p>
          <a:p>
            <a:pPr marL="0" indent="0">
              <a:buNone/>
            </a:pPr>
            <a:endParaRPr lang="de-DE" sz="2800" b="1" dirty="0">
              <a:solidFill>
                <a:schemeClr val="accent3">
                  <a:lumMod val="75000"/>
                </a:schemeClr>
              </a:solidFill>
              <a:latin typeface="Arial" panose="020B0604020202020204" pitchFamily="34" charset="0"/>
              <a:ea typeface="+mj-ea"/>
              <a:cs typeface="Arial" panose="020B0604020202020204" pitchFamily="34" charset="0"/>
              <a:sym typeface="Wingdings" panose="05000000000000000000" pitchFamily="2" charset="2"/>
            </a:endParaRPr>
          </a:p>
          <a:p>
            <a:pPr marL="0" indent="0">
              <a:buNone/>
            </a:pPr>
            <a:r>
              <a:rPr lang="de-DE" sz="2800" b="1" dirty="0" smtClean="0">
                <a:solidFill>
                  <a:schemeClr val="accent3">
                    <a:lumMod val="75000"/>
                  </a:schemeClr>
                </a:solidFill>
                <a:latin typeface="Arial" panose="020B0604020202020204" pitchFamily="34" charset="0"/>
                <a:ea typeface="+mj-ea"/>
                <a:cs typeface="Arial" panose="020B0604020202020204" pitchFamily="34" charset="0"/>
                <a:sym typeface="Wingdings" panose="05000000000000000000" pitchFamily="2" charset="2"/>
              </a:rPr>
              <a:t>	Bei Fragen stehen wir gerne zur Verfügung!</a:t>
            </a:r>
            <a:endParaRPr lang="de-DE" sz="2800" dirty="0">
              <a:solidFill>
                <a:schemeClr val="accent3">
                  <a:lumMod val="75000"/>
                </a:schemeClr>
              </a:solidFill>
              <a:latin typeface="Arial" panose="020B0604020202020204" pitchFamily="34" charset="0"/>
              <a:cs typeface="Arial" panose="020B0604020202020204" pitchFamily="34" charset="0"/>
            </a:endParaRPr>
          </a:p>
        </p:txBody>
      </p:sp>
      <p:sp>
        <p:nvSpPr>
          <p:cNvPr id="4" name="Fußzeilenplatzhalter 3"/>
          <p:cNvSpPr>
            <a:spLocks noGrp="1"/>
          </p:cNvSpPr>
          <p:nvPr>
            <p:ph type="ftr" sz="quarter" idx="11"/>
          </p:nvPr>
        </p:nvSpPr>
        <p:spPr>
          <a:xfrm>
            <a:off x="9591375" y="6492875"/>
            <a:ext cx="2600625" cy="365125"/>
          </a:xfrm>
        </p:spPr>
        <p:txBody>
          <a:bodyPr/>
          <a:lstStyle/>
          <a:p>
            <a:r>
              <a:rPr lang="de-DE" dirty="0" smtClean="0">
                <a:solidFill>
                  <a:schemeClr val="bg1">
                    <a:lumMod val="65000"/>
                  </a:schemeClr>
                </a:solidFill>
              </a:rPr>
              <a:t>I. Walter, M. Hofmann, P. Sauer, C. Grenzer</a:t>
            </a:r>
            <a:endParaRPr lang="en-US" dirty="0">
              <a:solidFill>
                <a:schemeClr val="bg1">
                  <a:lumMod val="65000"/>
                </a:schemeClr>
              </a:solidFill>
            </a:endParaRPr>
          </a:p>
        </p:txBody>
      </p:sp>
      <p:sp>
        <p:nvSpPr>
          <p:cNvPr id="5" name="Foliennummernplatzhalter 4"/>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594824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0"/>
                                        <p:tgtEl>
                                          <p:spTgt spid="3">
                                            <p:txEl>
                                              <p:pRg st="0" end="0"/>
                                            </p:txEl>
                                          </p:spTgt>
                                        </p:tgtEl>
                                      </p:cBhvr>
                                    </p:animEffect>
                                    <p:anim calcmode="lin" valueType="num">
                                      <p:cBhvr>
                                        <p:cTn id="8" dur="10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0"/>
                                        <p:tgtEl>
                                          <p:spTgt spid="3">
                                            <p:txEl>
                                              <p:pRg st="1" end="1"/>
                                            </p:txEl>
                                          </p:spTgt>
                                        </p:tgtEl>
                                      </p:cBhvr>
                                    </p:animEffect>
                                    <p:anim calcmode="lin" valueType="num">
                                      <p:cBhvr>
                                        <p:cTn id="13" dur="10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0"/>
                                        <p:tgtEl>
                                          <p:spTgt spid="3">
                                            <p:txEl>
                                              <p:pRg st="2" end="2"/>
                                            </p:txEl>
                                          </p:spTgt>
                                        </p:tgtEl>
                                      </p:cBhvr>
                                    </p:animEffect>
                                    <p:anim calcmode="lin" valueType="num">
                                      <p:cBhvr>
                                        <p:cTn id="18" dur="10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0"/>
                                        <p:tgtEl>
                                          <p:spTgt spid="3">
                                            <p:txEl>
                                              <p:pRg st="4" end="4"/>
                                            </p:txEl>
                                          </p:spTgt>
                                        </p:tgtEl>
                                      </p:cBhvr>
                                    </p:animEffect>
                                    <p:anim calcmode="lin" valueType="num">
                                      <p:cBhvr>
                                        <p:cTn id="23" dur="10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Fetzen">
  <a:themeElements>
    <a:clrScheme name="Fetzen">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Fetze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etze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0</TotalTime>
  <Words>595</Words>
  <Application>Microsoft Office PowerPoint</Application>
  <PresentationFormat>Breitbild</PresentationFormat>
  <Paragraphs>137</Paragraphs>
  <Slides>18</Slides>
  <Notes>4</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18</vt:i4>
      </vt:variant>
    </vt:vector>
  </HeadingPairs>
  <TitlesOfParts>
    <vt:vector size="24" baseType="lpstr">
      <vt:lpstr>Arial</vt:lpstr>
      <vt:lpstr>Calibri</vt:lpstr>
      <vt:lpstr>Century Gothic</vt:lpstr>
      <vt:lpstr>Wingdings</vt:lpstr>
      <vt:lpstr>Wingdings 3</vt:lpstr>
      <vt:lpstr>Fetzen</vt:lpstr>
      <vt:lpstr>PowerPoint-Präsentation</vt:lpstr>
      <vt:lpstr>Gliederung</vt:lpstr>
      <vt:lpstr>I Begriffsklärung</vt:lpstr>
      <vt:lpstr>II Reale Lernprodukte -  hautnah und interaktiv</vt:lpstr>
      <vt:lpstr>2 Gerichtsverhandlungen</vt:lpstr>
      <vt:lpstr>3 Praktika</vt:lpstr>
      <vt:lpstr>4 Seminare und Veranstaltungen</vt:lpstr>
      <vt:lpstr>5 Organisation</vt:lpstr>
      <vt:lpstr> III Virtuelle Lernprodukte –  Studieren mit Multimedia und Internet</vt:lpstr>
      <vt:lpstr>Welche Vorteile bietet das Lernen mit dem Internet und Multimedia dem Studierenden?</vt:lpstr>
      <vt:lpstr>Ziel Datenbanken:  Datenstruktur,         - speicherung,               - verwaltung</vt:lpstr>
      <vt:lpstr>III.2  Apps – die mobile, schnelle Antwort      </vt:lpstr>
      <vt:lpstr>III.3 Spielerisch die Prüfung bestehen </vt:lpstr>
      <vt:lpstr>PowerPoint-Präsentation</vt:lpstr>
      <vt:lpstr>III.4 Blogs</vt:lpstr>
      <vt:lpstr>Beck-Blog   blog.beck.de</vt:lpstr>
      <vt:lpstr>juristischer-gedankensalat.de</vt:lpstr>
      <vt:lpstr>PowerPoint-Präsentation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Nützliche Lernprodukte für das wirtschaftsjuristische Studium</dc:title>
  <dc:creator>Serge Musengeshi</dc:creator>
  <cp:lastModifiedBy>WR14 Grenzer Christoph</cp:lastModifiedBy>
  <cp:revision>62</cp:revision>
  <dcterms:created xsi:type="dcterms:W3CDTF">2015-05-29T10:20:32Z</dcterms:created>
  <dcterms:modified xsi:type="dcterms:W3CDTF">2015-06-22T07:49:41Z</dcterms:modified>
</cp:coreProperties>
</file>