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C5E313-3585-4241-832E-DC13762AE3A4}" type="doc">
      <dgm:prSet loTypeId="urn:microsoft.com/office/officeart/2005/8/layout/cycle7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DC304FD1-E74A-4A25-85EF-024C01700C9B}">
      <dgm:prSet phldrT="[Text]"/>
      <dgm:spPr/>
      <dgm:t>
        <a:bodyPr/>
        <a:lstStyle/>
        <a:p>
          <a:r>
            <a:rPr lang="de-DE" dirty="0" smtClean="0"/>
            <a:t>Immaterialgüter-recht</a:t>
          </a:r>
          <a:endParaRPr lang="de-DE" dirty="0"/>
        </a:p>
      </dgm:t>
    </dgm:pt>
    <dgm:pt modelId="{0E1D22B7-CAD8-476E-AEF5-0DA4BDCFC745}" type="parTrans" cxnId="{FB93B17D-DB56-463F-A68F-4C6ABCD18280}">
      <dgm:prSet/>
      <dgm:spPr/>
      <dgm:t>
        <a:bodyPr/>
        <a:lstStyle/>
        <a:p>
          <a:endParaRPr lang="de-DE"/>
        </a:p>
      </dgm:t>
    </dgm:pt>
    <dgm:pt modelId="{42344C82-79FE-435C-ADE4-1CBA228C1F6C}" type="sibTrans" cxnId="{FB93B17D-DB56-463F-A68F-4C6ABCD18280}">
      <dgm:prSet/>
      <dgm:spPr/>
      <dgm:t>
        <a:bodyPr/>
        <a:lstStyle/>
        <a:p>
          <a:endParaRPr lang="de-DE"/>
        </a:p>
      </dgm:t>
    </dgm:pt>
    <dgm:pt modelId="{BC39BE99-67E1-474E-ADFA-3C78A6010D0F}">
      <dgm:prSet phldrT="[Text]"/>
      <dgm:spPr/>
      <dgm:t>
        <a:bodyPr/>
        <a:lstStyle/>
        <a:p>
          <a:r>
            <a:rPr lang="de-DE" dirty="0" smtClean="0"/>
            <a:t>Urheber-</a:t>
          </a:r>
          <a:r>
            <a:rPr lang="de-DE" dirty="0" err="1" smtClean="0"/>
            <a:t>vertragsrecht</a:t>
          </a:r>
          <a:endParaRPr lang="de-DE" dirty="0"/>
        </a:p>
      </dgm:t>
    </dgm:pt>
    <dgm:pt modelId="{138E9CA6-136E-4302-91DB-0E0872AE515F}" type="parTrans" cxnId="{0FA09077-B4A4-4742-A353-03BAAA35A711}">
      <dgm:prSet/>
      <dgm:spPr/>
      <dgm:t>
        <a:bodyPr/>
        <a:lstStyle/>
        <a:p>
          <a:endParaRPr lang="de-DE"/>
        </a:p>
      </dgm:t>
    </dgm:pt>
    <dgm:pt modelId="{7DF04161-5449-4734-82EA-67E12558AB3D}" type="sibTrans" cxnId="{0FA09077-B4A4-4742-A353-03BAAA35A711}">
      <dgm:prSet/>
      <dgm:spPr/>
      <dgm:t>
        <a:bodyPr/>
        <a:lstStyle/>
        <a:p>
          <a:endParaRPr lang="de-DE"/>
        </a:p>
      </dgm:t>
    </dgm:pt>
    <dgm:pt modelId="{00FE57A3-EBDD-466C-84AB-DED322B71E5C}">
      <dgm:prSet phldrT="[Text]"/>
      <dgm:spPr/>
      <dgm:t>
        <a:bodyPr/>
        <a:lstStyle/>
        <a:p>
          <a:r>
            <a:rPr lang="de-DE" dirty="0" smtClean="0"/>
            <a:t>Geistiges Eigentum</a:t>
          </a:r>
          <a:endParaRPr lang="de-DE" dirty="0"/>
        </a:p>
      </dgm:t>
    </dgm:pt>
    <dgm:pt modelId="{724A68E7-DCF4-436D-A14D-ABF95200A4BE}" type="parTrans" cxnId="{879A3075-46DB-431F-9E52-F51380D8E635}">
      <dgm:prSet/>
      <dgm:spPr/>
      <dgm:t>
        <a:bodyPr/>
        <a:lstStyle/>
        <a:p>
          <a:endParaRPr lang="de-DE"/>
        </a:p>
      </dgm:t>
    </dgm:pt>
    <dgm:pt modelId="{54606004-30DC-414B-AC89-39FE96178610}" type="sibTrans" cxnId="{879A3075-46DB-431F-9E52-F51380D8E635}">
      <dgm:prSet/>
      <dgm:spPr/>
      <dgm:t>
        <a:bodyPr/>
        <a:lstStyle/>
        <a:p>
          <a:endParaRPr lang="de-DE"/>
        </a:p>
      </dgm:t>
    </dgm:pt>
    <dgm:pt modelId="{D68DBF89-EE88-4FA5-8FEE-5B4F2EA7C9CF}" type="pres">
      <dgm:prSet presAssocID="{D5C5E313-3585-4241-832E-DC13762AE3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0879D88-6628-4235-ABCB-B357CB8A113C}" type="pres">
      <dgm:prSet presAssocID="{DC304FD1-E74A-4A25-85EF-024C01700C9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972D37D-CCCF-4F95-8870-083D8D2A7868}" type="pres">
      <dgm:prSet presAssocID="{42344C82-79FE-435C-ADE4-1CBA228C1F6C}" presName="sibTrans" presStyleLbl="sibTrans2D1" presStyleIdx="0" presStyleCnt="3"/>
      <dgm:spPr/>
      <dgm:t>
        <a:bodyPr/>
        <a:lstStyle/>
        <a:p>
          <a:endParaRPr lang="de-DE"/>
        </a:p>
      </dgm:t>
    </dgm:pt>
    <dgm:pt modelId="{6785446F-6533-449C-B429-021A74ABB24C}" type="pres">
      <dgm:prSet presAssocID="{42344C82-79FE-435C-ADE4-1CBA228C1F6C}" presName="connectorText" presStyleLbl="sibTrans2D1" presStyleIdx="0" presStyleCnt="3"/>
      <dgm:spPr/>
      <dgm:t>
        <a:bodyPr/>
        <a:lstStyle/>
        <a:p>
          <a:endParaRPr lang="de-DE"/>
        </a:p>
      </dgm:t>
    </dgm:pt>
    <dgm:pt modelId="{77C7D66C-AB65-4E7C-A27C-BF3FA542DAE6}" type="pres">
      <dgm:prSet presAssocID="{BC39BE99-67E1-474E-ADFA-3C78A6010D0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0405EC-3662-498F-B3FA-82CF548FC7B4}" type="pres">
      <dgm:prSet presAssocID="{7DF04161-5449-4734-82EA-67E12558AB3D}" presName="sibTrans" presStyleLbl="sibTrans2D1" presStyleIdx="1" presStyleCnt="3"/>
      <dgm:spPr/>
      <dgm:t>
        <a:bodyPr/>
        <a:lstStyle/>
        <a:p>
          <a:endParaRPr lang="de-DE"/>
        </a:p>
      </dgm:t>
    </dgm:pt>
    <dgm:pt modelId="{277E510A-B661-4132-8410-E99D44948A78}" type="pres">
      <dgm:prSet presAssocID="{7DF04161-5449-4734-82EA-67E12558AB3D}" presName="connectorText" presStyleLbl="sibTrans2D1" presStyleIdx="1" presStyleCnt="3"/>
      <dgm:spPr/>
      <dgm:t>
        <a:bodyPr/>
        <a:lstStyle/>
        <a:p>
          <a:endParaRPr lang="de-DE"/>
        </a:p>
      </dgm:t>
    </dgm:pt>
    <dgm:pt modelId="{64593C0A-E57F-4072-AA84-02E2407EF8FE}" type="pres">
      <dgm:prSet presAssocID="{00FE57A3-EBDD-466C-84AB-DED322B71E5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E99E302-75EE-441C-9A82-E1BB64B4370C}" type="pres">
      <dgm:prSet presAssocID="{54606004-30DC-414B-AC89-39FE96178610}" presName="sibTrans" presStyleLbl="sibTrans2D1" presStyleIdx="2" presStyleCnt="3"/>
      <dgm:spPr/>
      <dgm:t>
        <a:bodyPr/>
        <a:lstStyle/>
        <a:p>
          <a:endParaRPr lang="de-DE"/>
        </a:p>
      </dgm:t>
    </dgm:pt>
    <dgm:pt modelId="{7878CFB6-E68C-48D5-A34E-B30AA74449F3}" type="pres">
      <dgm:prSet presAssocID="{54606004-30DC-414B-AC89-39FE96178610}" presName="connectorText" presStyleLbl="sibTrans2D1" presStyleIdx="2" presStyleCnt="3"/>
      <dgm:spPr/>
      <dgm:t>
        <a:bodyPr/>
        <a:lstStyle/>
        <a:p>
          <a:endParaRPr lang="de-DE"/>
        </a:p>
      </dgm:t>
    </dgm:pt>
  </dgm:ptLst>
  <dgm:cxnLst>
    <dgm:cxn modelId="{3191E87F-F7F0-40CF-901F-B3F59C1F50DA}" type="presOf" srcId="{DC304FD1-E74A-4A25-85EF-024C01700C9B}" destId="{E0879D88-6628-4235-ABCB-B357CB8A113C}" srcOrd="0" destOrd="0" presId="urn:microsoft.com/office/officeart/2005/8/layout/cycle7"/>
    <dgm:cxn modelId="{879A3075-46DB-431F-9E52-F51380D8E635}" srcId="{D5C5E313-3585-4241-832E-DC13762AE3A4}" destId="{00FE57A3-EBDD-466C-84AB-DED322B71E5C}" srcOrd="2" destOrd="0" parTransId="{724A68E7-DCF4-436D-A14D-ABF95200A4BE}" sibTransId="{54606004-30DC-414B-AC89-39FE96178610}"/>
    <dgm:cxn modelId="{FB110EB7-D649-4B93-8726-ED649C107E66}" type="presOf" srcId="{7DF04161-5449-4734-82EA-67E12558AB3D}" destId="{277E510A-B661-4132-8410-E99D44948A78}" srcOrd="1" destOrd="0" presId="urn:microsoft.com/office/officeart/2005/8/layout/cycle7"/>
    <dgm:cxn modelId="{0FA09077-B4A4-4742-A353-03BAAA35A711}" srcId="{D5C5E313-3585-4241-832E-DC13762AE3A4}" destId="{BC39BE99-67E1-474E-ADFA-3C78A6010D0F}" srcOrd="1" destOrd="0" parTransId="{138E9CA6-136E-4302-91DB-0E0872AE515F}" sibTransId="{7DF04161-5449-4734-82EA-67E12558AB3D}"/>
    <dgm:cxn modelId="{9E93A04D-32E7-4C56-A3C0-F60114158995}" type="presOf" srcId="{BC39BE99-67E1-474E-ADFA-3C78A6010D0F}" destId="{77C7D66C-AB65-4E7C-A27C-BF3FA542DAE6}" srcOrd="0" destOrd="0" presId="urn:microsoft.com/office/officeart/2005/8/layout/cycle7"/>
    <dgm:cxn modelId="{E814150C-03E5-4F60-BBC4-0BC3AF4D8A00}" type="presOf" srcId="{00FE57A3-EBDD-466C-84AB-DED322B71E5C}" destId="{64593C0A-E57F-4072-AA84-02E2407EF8FE}" srcOrd="0" destOrd="0" presId="urn:microsoft.com/office/officeart/2005/8/layout/cycle7"/>
    <dgm:cxn modelId="{FB46E1E9-1423-45D6-ABBA-51649163DA77}" type="presOf" srcId="{D5C5E313-3585-4241-832E-DC13762AE3A4}" destId="{D68DBF89-EE88-4FA5-8FEE-5B4F2EA7C9CF}" srcOrd="0" destOrd="0" presId="urn:microsoft.com/office/officeart/2005/8/layout/cycle7"/>
    <dgm:cxn modelId="{B9ADBD8B-32BE-48D8-A9B9-5B079BE55770}" type="presOf" srcId="{54606004-30DC-414B-AC89-39FE96178610}" destId="{7878CFB6-E68C-48D5-A34E-B30AA74449F3}" srcOrd="1" destOrd="0" presId="urn:microsoft.com/office/officeart/2005/8/layout/cycle7"/>
    <dgm:cxn modelId="{FB93B17D-DB56-463F-A68F-4C6ABCD18280}" srcId="{D5C5E313-3585-4241-832E-DC13762AE3A4}" destId="{DC304FD1-E74A-4A25-85EF-024C01700C9B}" srcOrd="0" destOrd="0" parTransId="{0E1D22B7-CAD8-476E-AEF5-0DA4BDCFC745}" sibTransId="{42344C82-79FE-435C-ADE4-1CBA228C1F6C}"/>
    <dgm:cxn modelId="{728FC9B4-C1E5-44F1-BA9C-9C6792BB0DEE}" type="presOf" srcId="{42344C82-79FE-435C-ADE4-1CBA228C1F6C}" destId="{3972D37D-CCCF-4F95-8870-083D8D2A7868}" srcOrd="0" destOrd="0" presId="urn:microsoft.com/office/officeart/2005/8/layout/cycle7"/>
    <dgm:cxn modelId="{83AC003F-3125-48C3-9ED3-C973BC8C804F}" type="presOf" srcId="{42344C82-79FE-435C-ADE4-1CBA228C1F6C}" destId="{6785446F-6533-449C-B429-021A74ABB24C}" srcOrd="1" destOrd="0" presId="urn:microsoft.com/office/officeart/2005/8/layout/cycle7"/>
    <dgm:cxn modelId="{9625BB5B-C155-4E73-8ED7-C12C67197042}" type="presOf" srcId="{7DF04161-5449-4734-82EA-67E12558AB3D}" destId="{040405EC-3662-498F-B3FA-82CF548FC7B4}" srcOrd="0" destOrd="0" presId="urn:microsoft.com/office/officeart/2005/8/layout/cycle7"/>
    <dgm:cxn modelId="{66BCD97A-CBBB-4FB6-BDF5-AAB124AB9254}" type="presOf" srcId="{54606004-30DC-414B-AC89-39FE96178610}" destId="{2E99E302-75EE-441C-9A82-E1BB64B4370C}" srcOrd="0" destOrd="0" presId="urn:microsoft.com/office/officeart/2005/8/layout/cycle7"/>
    <dgm:cxn modelId="{0BBCE871-5A19-4D30-ABD1-7DA029FB8712}" type="presParOf" srcId="{D68DBF89-EE88-4FA5-8FEE-5B4F2EA7C9CF}" destId="{E0879D88-6628-4235-ABCB-B357CB8A113C}" srcOrd="0" destOrd="0" presId="urn:microsoft.com/office/officeart/2005/8/layout/cycle7"/>
    <dgm:cxn modelId="{37436861-073D-4F96-B7B0-A3C72DA8003F}" type="presParOf" srcId="{D68DBF89-EE88-4FA5-8FEE-5B4F2EA7C9CF}" destId="{3972D37D-CCCF-4F95-8870-083D8D2A7868}" srcOrd="1" destOrd="0" presId="urn:microsoft.com/office/officeart/2005/8/layout/cycle7"/>
    <dgm:cxn modelId="{813B5373-7487-4BE8-AB37-63EA14550007}" type="presParOf" srcId="{3972D37D-CCCF-4F95-8870-083D8D2A7868}" destId="{6785446F-6533-449C-B429-021A74ABB24C}" srcOrd="0" destOrd="0" presId="urn:microsoft.com/office/officeart/2005/8/layout/cycle7"/>
    <dgm:cxn modelId="{5C8BDE20-635B-4B99-AE99-CF47F69AA1E2}" type="presParOf" srcId="{D68DBF89-EE88-4FA5-8FEE-5B4F2EA7C9CF}" destId="{77C7D66C-AB65-4E7C-A27C-BF3FA542DAE6}" srcOrd="2" destOrd="0" presId="urn:microsoft.com/office/officeart/2005/8/layout/cycle7"/>
    <dgm:cxn modelId="{1CC4D56D-CE28-461D-BCE7-495A1425A735}" type="presParOf" srcId="{D68DBF89-EE88-4FA5-8FEE-5B4F2EA7C9CF}" destId="{040405EC-3662-498F-B3FA-82CF548FC7B4}" srcOrd="3" destOrd="0" presId="urn:microsoft.com/office/officeart/2005/8/layout/cycle7"/>
    <dgm:cxn modelId="{2EE29B97-5CB4-416F-9B99-4A057D106B28}" type="presParOf" srcId="{040405EC-3662-498F-B3FA-82CF548FC7B4}" destId="{277E510A-B661-4132-8410-E99D44948A78}" srcOrd="0" destOrd="0" presId="urn:microsoft.com/office/officeart/2005/8/layout/cycle7"/>
    <dgm:cxn modelId="{C2CD8771-061A-4843-A87F-00739C7C897F}" type="presParOf" srcId="{D68DBF89-EE88-4FA5-8FEE-5B4F2EA7C9CF}" destId="{64593C0A-E57F-4072-AA84-02E2407EF8FE}" srcOrd="4" destOrd="0" presId="urn:microsoft.com/office/officeart/2005/8/layout/cycle7"/>
    <dgm:cxn modelId="{EE8B8812-3315-47B0-92D5-24960C0DB41D}" type="presParOf" srcId="{D68DBF89-EE88-4FA5-8FEE-5B4F2EA7C9CF}" destId="{2E99E302-75EE-441C-9A82-E1BB64B4370C}" srcOrd="5" destOrd="0" presId="urn:microsoft.com/office/officeart/2005/8/layout/cycle7"/>
    <dgm:cxn modelId="{B125EA52-86F9-406E-BDD8-27E3A4132956}" type="presParOf" srcId="{2E99E302-75EE-441C-9A82-E1BB64B4370C}" destId="{7878CFB6-E68C-48D5-A34E-B30AA74449F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879D88-6628-4235-ABCB-B357CB8A113C}">
      <dsp:nvSpPr>
        <dsp:cNvPr id="0" name=""/>
        <dsp:cNvSpPr/>
      </dsp:nvSpPr>
      <dsp:spPr>
        <a:xfrm>
          <a:off x="2648298" y="48926"/>
          <a:ext cx="3204524" cy="1602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Immaterialgüter-recht</a:t>
          </a:r>
          <a:endParaRPr lang="de-DE" sz="3100" kern="1200" dirty="0"/>
        </a:p>
      </dsp:txBody>
      <dsp:txXfrm>
        <a:off x="2648298" y="48926"/>
        <a:ext cx="3204524" cy="1602262"/>
      </dsp:txXfrm>
    </dsp:sp>
    <dsp:sp modelId="{3972D37D-CCCF-4F95-8870-083D8D2A7868}">
      <dsp:nvSpPr>
        <dsp:cNvPr id="0" name=""/>
        <dsp:cNvSpPr/>
      </dsp:nvSpPr>
      <dsp:spPr>
        <a:xfrm rot="3600000">
          <a:off x="4737977" y="2862876"/>
          <a:ext cx="1673142" cy="560791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500" kern="1200"/>
        </a:p>
      </dsp:txBody>
      <dsp:txXfrm rot="3600000">
        <a:off x="4737977" y="2862876"/>
        <a:ext cx="1673142" cy="560791"/>
      </dsp:txXfrm>
    </dsp:sp>
    <dsp:sp modelId="{77C7D66C-AB65-4E7C-A27C-BF3FA542DAE6}">
      <dsp:nvSpPr>
        <dsp:cNvPr id="0" name=""/>
        <dsp:cNvSpPr/>
      </dsp:nvSpPr>
      <dsp:spPr>
        <a:xfrm>
          <a:off x="5296275" y="4635355"/>
          <a:ext cx="3204524" cy="1602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Urheber-</a:t>
          </a:r>
          <a:r>
            <a:rPr lang="de-DE" sz="3100" kern="1200" dirty="0" err="1" smtClean="0"/>
            <a:t>vertragsrecht</a:t>
          </a:r>
          <a:endParaRPr lang="de-DE" sz="3100" kern="1200" dirty="0"/>
        </a:p>
      </dsp:txBody>
      <dsp:txXfrm>
        <a:off x="5296275" y="4635355"/>
        <a:ext cx="3204524" cy="1602262"/>
      </dsp:txXfrm>
    </dsp:sp>
    <dsp:sp modelId="{040405EC-3662-498F-B3FA-82CF548FC7B4}">
      <dsp:nvSpPr>
        <dsp:cNvPr id="0" name=""/>
        <dsp:cNvSpPr/>
      </dsp:nvSpPr>
      <dsp:spPr>
        <a:xfrm rot="10800000">
          <a:off x="3413989" y="5156090"/>
          <a:ext cx="1673142" cy="560791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500" kern="1200"/>
        </a:p>
      </dsp:txBody>
      <dsp:txXfrm rot="10800000">
        <a:off x="3413989" y="5156090"/>
        <a:ext cx="1673142" cy="560791"/>
      </dsp:txXfrm>
    </dsp:sp>
    <dsp:sp modelId="{64593C0A-E57F-4072-AA84-02E2407EF8FE}">
      <dsp:nvSpPr>
        <dsp:cNvPr id="0" name=""/>
        <dsp:cNvSpPr/>
      </dsp:nvSpPr>
      <dsp:spPr>
        <a:xfrm>
          <a:off x="322" y="4635355"/>
          <a:ext cx="3204524" cy="1602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Geistiges Eigentum</a:t>
          </a:r>
          <a:endParaRPr lang="de-DE" sz="3100" kern="1200" dirty="0"/>
        </a:p>
      </dsp:txBody>
      <dsp:txXfrm>
        <a:off x="322" y="4635355"/>
        <a:ext cx="3204524" cy="1602262"/>
      </dsp:txXfrm>
    </dsp:sp>
    <dsp:sp modelId="{2E99E302-75EE-441C-9A82-E1BB64B4370C}">
      <dsp:nvSpPr>
        <dsp:cNvPr id="0" name=""/>
        <dsp:cNvSpPr/>
      </dsp:nvSpPr>
      <dsp:spPr>
        <a:xfrm rot="18000000">
          <a:off x="2090001" y="2862876"/>
          <a:ext cx="1673142" cy="560791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500" kern="1200"/>
        </a:p>
      </dsp:txBody>
      <dsp:txXfrm rot="18000000">
        <a:off x="2090001" y="2862876"/>
        <a:ext cx="1673142" cy="560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FFACB-715E-4B7B-A8EE-175D0C65CBA1}" type="datetimeFigureOut">
              <a:rPr lang="de-DE" smtClean="0"/>
              <a:t>25.03.2013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8C11B-5EE3-46F7-85F3-2CC5433A391A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 6"/>
          <p:cNvGraphicFramePr/>
          <p:nvPr/>
        </p:nvGraphicFramePr>
        <p:xfrm>
          <a:off x="285720" y="214290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Bildschirmpräsentation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Company>Firmenname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Administrator</dc:creator>
  <cp:lastModifiedBy>Administrator</cp:lastModifiedBy>
  <cp:revision>8</cp:revision>
  <dcterms:created xsi:type="dcterms:W3CDTF">2013-03-25T14:15:27Z</dcterms:created>
  <dcterms:modified xsi:type="dcterms:W3CDTF">2013-03-25T15:27:09Z</dcterms:modified>
</cp:coreProperties>
</file>