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5"/>
  </p:notesMasterIdLst>
  <p:handoutMasterIdLst>
    <p:handoutMasterId r:id="rId26"/>
  </p:handoutMasterIdLst>
  <p:sldIdLst>
    <p:sldId id="264" r:id="rId3"/>
    <p:sldId id="276" r:id="rId4"/>
    <p:sldId id="283" r:id="rId5"/>
    <p:sldId id="281" r:id="rId6"/>
    <p:sldId id="282" r:id="rId7"/>
    <p:sldId id="284" r:id="rId8"/>
    <p:sldId id="285" r:id="rId9"/>
    <p:sldId id="298" r:id="rId10"/>
    <p:sldId id="287" r:id="rId11"/>
    <p:sldId id="288" r:id="rId12"/>
    <p:sldId id="289" r:id="rId13"/>
    <p:sldId id="310" r:id="rId14"/>
    <p:sldId id="286" r:id="rId15"/>
    <p:sldId id="290" r:id="rId16"/>
    <p:sldId id="302" r:id="rId17"/>
    <p:sldId id="301" r:id="rId18"/>
    <p:sldId id="292" r:id="rId19"/>
    <p:sldId id="293" r:id="rId20"/>
    <p:sldId id="294" r:id="rId21"/>
    <p:sldId id="295" r:id="rId22"/>
    <p:sldId id="299" r:id="rId23"/>
    <p:sldId id="266" r:id="rId24"/>
  </p:sldIdLst>
  <p:sldSz cx="12188825" cy="6858000"/>
  <p:notesSz cx="6858000" cy="987425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4023"/>
    <a:srgbClr val="6E4010"/>
    <a:srgbClr val="6E4000"/>
    <a:srgbClr val="9C4000"/>
    <a:srgbClr val="624000"/>
    <a:srgbClr val="6B4000"/>
    <a:srgbClr val="80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133" autoAdjust="0"/>
  </p:normalViewPr>
  <p:slideViewPr>
    <p:cSldViewPr showGuides="1">
      <p:cViewPr varScale="1">
        <p:scale>
          <a:sx n="66" d="100"/>
          <a:sy n="66" d="100"/>
        </p:scale>
        <p:origin x="632" y="52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1410" y="66"/>
      </p:cViewPr>
      <p:guideLst>
        <p:guide orient="horz" pos="311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CEC1CD-F000-A749-89FD-BAEBB160E54D}" type="doc">
      <dgm:prSet loTypeId="urn:microsoft.com/office/officeart/2005/8/layout/hierarchy4" loCatId="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CB95AFF6-188C-914B-AE3F-B3512F05FFAE}">
      <dgm:prSet phldrT="[Text]"/>
      <dgm:spPr/>
      <dgm:t>
        <a:bodyPr/>
        <a:lstStyle/>
        <a:p>
          <a:r>
            <a:rPr lang="de-DE" dirty="0" smtClean="0"/>
            <a:t>Effektiv</a:t>
          </a:r>
          <a:endParaRPr lang="de-DE" dirty="0"/>
        </a:p>
      </dgm:t>
    </dgm:pt>
    <dgm:pt modelId="{B693E15A-5E18-ED40-994B-C1F9EB1BF57A}" type="parTrans" cxnId="{252BB217-2626-2A40-8D2C-1A8EBF98F2B0}">
      <dgm:prSet/>
      <dgm:spPr/>
      <dgm:t>
        <a:bodyPr/>
        <a:lstStyle/>
        <a:p>
          <a:endParaRPr lang="de-DE"/>
        </a:p>
      </dgm:t>
    </dgm:pt>
    <dgm:pt modelId="{46AEC3B5-FB53-CE44-A187-4F013EA0242A}" type="sibTrans" cxnId="{252BB217-2626-2A40-8D2C-1A8EBF98F2B0}">
      <dgm:prSet/>
      <dgm:spPr/>
      <dgm:t>
        <a:bodyPr/>
        <a:lstStyle/>
        <a:p>
          <a:endParaRPr lang="de-DE"/>
        </a:p>
      </dgm:t>
    </dgm:pt>
    <dgm:pt modelId="{B0264DD3-E7B8-8B41-A34A-66AAE53BF204}">
      <dgm:prSet phldrT="[Text]" custT="1"/>
      <dgm:spPr/>
      <dgm:t>
        <a:bodyPr/>
        <a:lstStyle/>
        <a:p>
          <a:r>
            <a:rPr lang="de-DE" sz="2400" dirty="0" smtClean="0"/>
            <a:t>„Die richtigen Dinge tun“</a:t>
          </a:r>
          <a:endParaRPr lang="de-DE" sz="2400" dirty="0"/>
        </a:p>
      </dgm:t>
    </dgm:pt>
    <dgm:pt modelId="{0476202A-3501-5B4C-A2BA-A1BF2E73A6C4}" type="parTrans" cxnId="{3A607966-8419-F14D-AE75-83A243E4E4F2}">
      <dgm:prSet/>
      <dgm:spPr/>
      <dgm:t>
        <a:bodyPr/>
        <a:lstStyle/>
        <a:p>
          <a:endParaRPr lang="de-DE"/>
        </a:p>
      </dgm:t>
    </dgm:pt>
    <dgm:pt modelId="{1E87F9DF-0C5B-1543-AA2D-10339AB51B33}" type="sibTrans" cxnId="{3A607966-8419-F14D-AE75-83A243E4E4F2}">
      <dgm:prSet/>
      <dgm:spPr/>
      <dgm:t>
        <a:bodyPr/>
        <a:lstStyle/>
        <a:p>
          <a:endParaRPr lang="de-DE"/>
        </a:p>
      </dgm:t>
    </dgm:pt>
    <dgm:pt modelId="{351C5FC2-E98D-1A48-861E-C7941CB4774F}">
      <dgm:prSet phldrT="[Text]"/>
      <dgm:spPr/>
      <dgm:t>
        <a:bodyPr/>
        <a:lstStyle/>
        <a:p>
          <a:r>
            <a:rPr lang="de-DE" dirty="0" smtClean="0"/>
            <a:t>Effizient</a:t>
          </a:r>
          <a:endParaRPr lang="de-DE" dirty="0"/>
        </a:p>
      </dgm:t>
    </dgm:pt>
    <dgm:pt modelId="{D9B95B90-8C55-804B-A19E-71175CC323E6}" type="parTrans" cxnId="{E0F1C784-0B85-0246-99C6-0DAC0601F7AD}">
      <dgm:prSet/>
      <dgm:spPr/>
      <dgm:t>
        <a:bodyPr/>
        <a:lstStyle/>
        <a:p>
          <a:endParaRPr lang="de-DE"/>
        </a:p>
      </dgm:t>
    </dgm:pt>
    <dgm:pt modelId="{A3F4C854-2170-4341-B573-A0BFCEDD1A41}" type="sibTrans" cxnId="{E0F1C784-0B85-0246-99C6-0DAC0601F7AD}">
      <dgm:prSet/>
      <dgm:spPr/>
      <dgm:t>
        <a:bodyPr/>
        <a:lstStyle/>
        <a:p>
          <a:endParaRPr lang="de-DE"/>
        </a:p>
      </dgm:t>
    </dgm:pt>
    <dgm:pt modelId="{D3425DED-F37E-394D-A5D5-6EC81165BE9E}">
      <dgm:prSet phldrT="[Text]" custT="1"/>
      <dgm:spPr/>
      <dgm:t>
        <a:bodyPr/>
        <a:lstStyle/>
        <a:p>
          <a:r>
            <a:rPr lang="de-DE" sz="2400" dirty="0" smtClean="0"/>
            <a:t>„Die Dinge richtig tun“</a:t>
          </a:r>
          <a:endParaRPr lang="de-DE" sz="2400" dirty="0"/>
        </a:p>
      </dgm:t>
    </dgm:pt>
    <dgm:pt modelId="{16529FDB-CBE4-3F4D-8550-75CBE9FDABFD}" type="parTrans" cxnId="{5F3DD412-299E-9145-A3B8-A96CB91FABEC}">
      <dgm:prSet/>
      <dgm:spPr/>
      <dgm:t>
        <a:bodyPr/>
        <a:lstStyle/>
        <a:p>
          <a:endParaRPr lang="de-DE"/>
        </a:p>
      </dgm:t>
    </dgm:pt>
    <dgm:pt modelId="{B3C06D1D-5326-5744-8987-63A7D8C88D32}" type="sibTrans" cxnId="{5F3DD412-299E-9145-A3B8-A96CB91FABEC}">
      <dgm:prSet/>
      <dgm:spPr/>
      <dgm:t>
        <a:bodyPr/>
        <a:lstStyle/>
        <a:p>
          <a:endParaRPr lang="de-DE"/>
        </a:p>
      </dgm:t>
    </dgm:pt>
    <dgm:pt modelId="{ECC08930-C524-D442-97FB-FD77BCD25144}" type="pres">
      <dgm:prSet presAssocID="{A3CEC1CD-F000-A749-89FD-BAEBB160E54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6314F977-27F1-9D41-B8C8-97A89E4F95E3}" type="pres">
      <dgm:prSet presAssocID="{CB95AFF6-188C-914B-AE3F-B3512F05FFAE}" presName="vertOne" presStyleCnt="0"/>
      <dgm:spPr/>
    </dgm:pt>
    <dgm:pt modelId="{5779CDDF-0955-914F-AC74-871829B24D13}" type="pres">
      <dgm:prSet presAssocID="{CB95AFF6-188C-914B-AE3F-B3512F05FFAE}" presName="txOne" presStyleLbl="node0" presStyleIdx="0" presStyleCnt="2" custScaleY="4018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644C3427-A30E-5B43-9D71-E7BEDA6304E9}" type="pres">
      <dgm:prSet presAssocID="{CB95AFF6-188C-914B-AE3F-B3512F05FFAE}" presName="parTransOne" presStyleCnt="0"/>
      <dgm:spPr/>
    </dgm:pt>
    <dgm:pt modelId="{2E5D27E0-A6A2-FB41-818E-2CFFB492052D}" type="pres">
      <dgm:prSet presAssocID="{CB95AFF6-188C-914B-AE3F-B3512F05FFAE}" presName="horzOne" presStyleCnt="0"/>
      <dgm:spPr/>
    </dgm:pt>
    <dgm:pt modelId="{2F697631-6E37-154B-B810-4FC6742257A9}" type="pres">
      <dgm:prSet presAssocID="{B0264DD3-E7B8-8B41-A34A-66AAE53BF204}" presName="vertTwo" presStyleCnt="0"/>
      <dgm:spPr/>
    </dgm:pt>
    <dgm:pt modelId="{3FE59726-91F3-AC4F-A4C8-A315C50747F8}" type="pres">
      <dgm:prSet presAssocID="{B0264DD3-E7B8-8B41-A34A-66AAE53BF20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24AF7D30-4388-FD4F-8D2B-EFEBB85190BD}" type="pres">
      <dgm:prSet presAssocID="{B0264DD3-E7B8-8B41-A34A-66AAE53BF204}" presName="horzTwo" presStyleCnt="0"/>
      <dgm:spPr/>
    </dgm:pt>
    <dgm:pt modelId="{E2948E72-1117-A64F-BA6A-7E98EC565289}" type="pres">
      <dgm:prSet presAssocID="{46AEC3B5-FB53-CE44-A187-4F013EA0242A}" presName="sibSpaceOne" presStyleCnt="0"/>
      <dgm:spPr/>
    </dgm:pt>
    <dgm:pt modelId="{E25ACD9E-2557-124F-BF2F-B854459F96EC}" type="pres">
      <dgm:prSet presAssocID="{351C5FC2-E98D-1A48-861E-C7941CB4774F}" presName="vertOne" presStyleCnt="0"/>
      <dgm:spPr/>
    </dgm:pt>
    <dgm:pt modelId="{16DB624D-CB93-AA41-BE58-2633B7C07A67}" type="pres">
      <dgm:prSet presAssocID="{351C5FC2-E98D-1A48-861E-C7941CB4774F}" presName="txOne" presStyleLbl="node0" presStyleIdx="1" presStyleCnt="2" custScaleY="40364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C3C75557-E0EF-214E-AA60-0D30F7BF8EB4}" type="pres">
      <dgm:prSet presAssocID="{351C5FC2-E98D-1A48-861E-C7941CB4774F}" presName="parTransOne" presStyleCnt="0"/>
      <dgm:spPr/>
    </dgm:pt>
    <dgm:pt modelId="{AA5DF16E-0614-BE43-987E-B8FAFD3C7E14}" type="pres">
      <dgm:prSet presAssocID="{351C5FC2-E98D-1A48-861E-C7941CB4774F}" presName="horzOne" presStyleCnt="0"/>
      <dgm:spPr/>
    </dgm:pt>
    <dgm:pt modelId="{62AA7104-8937-AC4A-BA69-9BC93CC74E01}" type="pres">
      <dgm:prSet presAssocID="{D3425DED-F37E-394D-A5D5-6EC81165BE9E}" presName="vertTwo" presStyleCnt="0"/>
      <dgm:spPr/>
    </dgm:pt>
    <dgm:pt modelId="{B18A2F81-7003-7B41-AD01-CF6CE9655CE3}" type="pres">
      <dgm:prSet presAssocID="{D3425DED-F37E-394D-A5D5-6EC81165BE9E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9E73B40E-C72D-D14E-BF45-51B6D689716E}" type="pres">
      <dgm:prSet presAssocID="{D3425DED-F37E-394D-A5D5-6EC81165BE9E}" presName="horzTwo" presStyleCnt="0"/>
      <dgm:spPr/>
    </dgm:pt>
  </dgm:ptLst>
  <dgm:cxnLst>
    <dgm:cxn modelId="{FBF23DBA-CA05-1248-8ED5-9F2F23D30BAE}" type="presOf" srcId="{A3CEC1CD-F000-A749-89FD-BAEBB160E54D}" destId="{ECC08930-C524-D442-97FB-FD77BCD25144}" srcOrd="0" destOrd="0" presId="urn:microsoft.com/office/officeart/2005/8/layout/hierarchy4"/>
    <dgm:cxn modelId="{252BB217-2626-2A40-8D2C-1A8EBF98F2B0}" srcId="{A3CEC1CD-F000-A749-89FD-BAEBB160E54D}" destId="{CB95AFF6-188C-914B-AE3F-B3512F05FFAE}" srcOrd="0" destOrd="0" parTransId="{B693E15A-5E18-ED40-994B-C1F9EB1BF57A}" sibTransId="{46AEC3B5-FB53-CE44-A187-4F013EA0242A}"/>
    <dgm:cxn modelId="{F48D4933-9F63-DD4B-9F5E-0F4E451E8B19}" type="presOf" srcId="{D3425DED-F37E-394D-A5D5-6EC81165BE9E}" destId="{B18A2F81-7003-7B41-AD01-CF6CE9655CE3}" srcOrd="0" destOrd="0" presId="urn:microsoft.com/office/officeart/2005/8/layout/hierarchy4"/>
    <dgm:cxn modelId="{C5A5852B-3120-D84D-B3CB-DF01225300A0}" type="presOf" srcId="{CB95AFF6-188C-914B-AE3F-B3512F05FFAE}" destId="{5779CDDF-0955-914F-AC74-871829B24D13}" srcOrd="0" destOrd="0" presId="urn:microsoft.com/office/officeart/2005/8/layout/hierarchy4"/>
    <dgm:cxn modelId="{5F3DD412-299E-9145-A3B8-A96CB91FABEC}" srcId="{351C5FC2-E98D-1A48-861E-C7941CB4774F}" destId="{D3425DED-F37E-394D-A5D5-6EC81165BE9E}" srcOrd="0" destOrd="0" parTransId="{16529FDB-CBE4-3F4D-8550-75CBE9FDABFD}" sibTransId="{B3C06D1D-5326-5744-8987-63A7D8C88D32}"/>
    <dgm:cxn modelId="{E0F1C784-0B85-0246-99C6-0DAC0601F7AD}" srcId="{A3CEC1CD-F000-A749-89FD-BAEBB160E54D}" destId="{351C5FC2-E98D-1A48-861E-C7941CB4774F}" srcOrd="1" destOrd="0" parTransId="{D9B95B90-8C55-804B-A19E-71175CC323E6}" sibTransId="{A3F4C854-2170-4341-B573-A0BFCEDD1A41}"/>
    <dgm:cxn modelId="{BAB35065-2124-FD4A-AF6D-34D11839DC04}" type="presOf" srcId="{B0264DD3-E7B8-8B41-A34A-66AAE53BF204}" destId="{3FE59726-91F3-AC4F-A4C8-A315C50747F8}" srcOrd="0" destOrd="0" presId="urn:microsoft.com/office/officeart/2005/8/layout/hierarchy4"/>
    <dgm:cxn modelId="{3A607966-8419-F14D-AE75-83A243E4E4F2}" srcId="{CB95AFF6-188C-914B-AE3F-B3512F05FFAE}" destId="{B0264DD3-E7B8-8B41-A34A-66AAE53BF204}" srcOrd="0" destOrd="0" parTransId="{0476202A-3501-5B4C-A2BA-A1BF2E73A6C4}" sibTransId="{1E87F9DF-0C5B-1543-AA2D-10339AB51B33}"/>
    <dgm:cxn modelId="{85139FBA-3C6B-0F4E-A294-CF96339D221D}" type="presOf" srcId="{351C5FC2-E98D-1A48-861E-C7941CB4774F}" destId="{16DB624D-CB93-AA41-BE58-2633B7C07A67}" srcOrd="0" destOrd="0" presId="urn:microsoft.com/office/officeart/2005/8/layout/hierarchy4"/>
    <dgm:cxn modelId="{548C4CE5-66EB-3040-BEE7-825351BFC4FA}" type="presParOf" srcId="{ECC08930-C524-D442-97FB-FD77BCD25144}" destId="{6314F977-27F1-9D41-B8C8-97A89E4F95E3}" srcOrd="0" destOrd="0" presId="urn:microsoft.com/office/officeart/2005/8/layout/hierarchy4"/>
    <dgm:cxn modelId="{B0E703D6-01BF-B246-8F38-FDA76883CF44}" type="presParOf" srcId="{6314F977-27F1-9D41-B8C8-97A89E4F95E3}" destId="{5779CDDF-0955-914F-AC74-871829B24D13}" srcOrd="0" destOrd="0" presId="urn:microsoft.com/office/officeart/2005/8/layout/hierarchy4"/>
    <dgm:cxn modelId="{23789A4D-1D56-2944-8FCC-76F8B82E1007}" type="presParOf" srcId="{6314F977-27F1-9D41-B8C8-97A89E4F95E3}" destId="{644C3427-A30E-5B43-9D71-E7BEDA6304E9}" srcOrd="1" destOrd="0" presId="urn:microsoft.com/office/officeart/2005/8/layout/hierarchy4"/>
    <dgm:cxn modelId="{27E757B1-C563-3147-B6DA-82A4B77F6711}" type="presParOf" srcId="{6314F977-27F1-9D41-B8C8-97A89E4F95E3}" destId="{2E5D27E0-A6A2-FB41-818E-2CFFB492052D}" srcOrd="2" destOrd="0" presId="urn:microsoft.com/office/officeart/2005/8/layout/hierarchy4"/>
    <dgm:cxn modelId="{033B80F5-6A1F-C243-89EB-B2E6AFE69E99}" type="presParOf" srcId="{2E5D27E0-A6A2-FB41-818E-2CFFB492052D}" destId="{2F697631-6E37-154B-B810-4FC6742257A9}" srcOrd="0" destOrd="0" presId="urn:microsoft.com/office/officeart/2005/8/layout/hierarchy4"/>
    <dgm:cxn modelId="{9D409D6D-5785-3C47-8A1B-196FA2FF95C6}" type="presParOf" srcId="{2F697631-6E37-154B-B810-4FC6742257A9}" destId="{3FE59726-91F3-AC4F-A4C8-A315C50747F8}" srcOrd="0" destOrd="0" presId="urn:microsoft.com/office/officeart/2005/8/layout/hierarchy4"/>
    <dgm:cxn modelId="{EA48DBC4-95AC-B44E-A458-0E5554DB7D45}" type="presParOf" srcId="{2F697631-6E37-154B-B810-4FC6742257A9}" destId="{24AF7D30-4388-FD4F-8D2B-EFEBB85190BD}" srcOrd="1" destOrd="0" presId="urn:microsoft.com/office/officeart/2005/8/layout/hierarchy4"/>
    <dgm:cxn modelId="{792A2C1F-70DC-CB44-AD07-F9A120A215BE}" type="presParOf" srcId="{ECC08930-C524-D442-97FB-FD77BCD25144}" destId="{E2948E72-1117-A64F-BA6A-7E98EC565289}" srcOrd="1" destOrd="0" presId="urn:microsoft.com/office/officeart/2005/8/layout/hierarchy4"/>
    <dgm:cxn modelId="{F51FC9A6-6856-0F48-8C55-D5DAE035A190}" type="presParOf" srcId="{ECC08930-C524-D442-97FB-FD77BCD25144}" destId="{E25ACD9E-2557-124F-BF2F-B854459F96EC}" srcOrd="2" destOrd="0" presId="urn:microsoft.com/office/officeart/2005/8/layout/hierarchy4"/>
    <dgm:cxn modelId="{191CB214-17B1-D841-AD70-707FB03764B5}" type="presParOf" srcId="{E25ACD9E-2557-124F-BF2F-B854459F96EC}" destId="{16DB624D-CB93-AA41-BE58-2633B7C07A67}" srcOrd="0" destOrd="0" presId="urn:microsoft.com/office/officeart/2005/8/layout/hierarchy4"/>
    <dgm:cxn modelId="{74C8ED5D-E160-224C-A72C-E5CCCB70B774}" type="presParOf" srcId="{E25ACD9E-2557-124F-BF2F-B854459F96EC}" destId="{C3C75557-E0EF-214E-AA60-0D30F7BF8EB4}" srcOrd="1" destOrd="0" presId="urn:microsoft.com/office/officeart/2005/8/layout/hierarchy4"/>
    <dgm:cxn modelId="{87B95059-7CB9-8344-96F7-F927B723991F}" type="presParOf" srcId="{E25ACD9E-2557-124F-BF2F-B854459F96EC}" destId="{AA5DF16E-0614-BE43-987E-B8FAFD3C7E14}" srcOrd="2" destOrd="0" presId="urn:microsoft.com/office/officeart/2005/8/layout/hierarchy4"/>
    <dgm:cxn modelId="{E7EDAC73-5F74-564B-9DEF-E4A4328CB6A0}" type="presParOf" srcId="{AA5DF16E-0614-BE43-987E-B8FAFD3C7E14}" destId="{62AA7104-8937-AC4A-BA69-9BC93CC74E01}" srcOrd="0" destOrd="0" presId="urn:microsoft.com/office/officeart/2005/8/layout/hierarchy4"/>
    <dgm:cxn modelId="{3F4C8CC4-D3D1-6B41-AA35-BCBF3BB51D22}" type="presParOf" srcId="{62AA7104-8937-AC4A-BA69-9BC93CC74E01}" destId="{B18A2F81-7003-7B41-AD01-CF6CE9655CE3}" srcOrd="0" destOrd="0" presId="urn:microsoft.com/office/officeart/2005/8/layout/hierarchy4"/>
    <dgm:cxn modelId="{4F9D6A0C-0B5B-2541-B239-B335C967B9D7}" type="presParOf" srcId="{62AA7104-8937-AC4A-BA69-9BC93CC74E01}" destId="{9E73B40E-C72D-D14E-BF45-51B6D689716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39EE4F-90D6-AB46-B886-589A9B6D08C6}" type="doc">
      <dgm:prSet loTypeId="urn:microsoft.com/office/officeart/2009/3/layout/DescendingProcess" loCatId="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58D84F2-2A87-7A40-B4C0-9937D4A015BA}">
      <dgm:prSet/>
      <dgm:spPr/>
      <dgm:t>
        <a:bodyPr/>
        <a:lstStyle/>
        <a:p>
          <a:pPr rtl="0"/>
          <a:r>
            <a:rPr lang="de-DE" dirty="0" smtClean="0"/>
            <a:t>Zielsetzung</a:t>
          </a:r>
          <a:endParaRPr lang="de-DE" dirty="0"/>
        </a:p>
      </dgm:t>
    </dgm:pt>
    <dgm:pt modelId="{A28B78CA-CF71-3144-8524-6C76A1173EB3}" type="parTrans" cxnId="{0758AFB4-65A0-A146-9A38-562DD65924D0}">
      <dgm:prSet/>
      <dgm:spPr/>
      <dgm:t>
        <a:bodyPr/>
        <a:lstStyle/>
        <a:p>
          <a:endParaRPr lang="de-DE"/>
        </a:p>
      </dgm:t>
    </dgm:pt>
    <dgm:pt modelId="{6FE154B5-B4FB-3940-8608-12991AAE559F}" type="sibTrans" cxnId="{0758AFB4-65A0-A146-9A38-562DD65924D0}">
      <dgm:prSet/>
      <dgm:spPr/>
      <dgm:t>
        <a:bodyPr/>
        <a:lstStyle/>
        <a:p>
          <a:endParaRPr lang="de-DE"/>
        </a:p>
      </dgm:t>
    </dgm:pt>
    <dgm:pt modelId="{255F2B0B-4F86-6440-B9D7-F32DB98BBD66}">
      <dgm:prSet/>
      <dgm:spPr/>
      <dgm:t>
        <a:bodyPr/>
        <a:lstStyle/>
        <a:p>
          <a:pPr rtl="0"/>
          <a:r>
            <a:rPr lang="de-DE" dirty="0" smtClean="0"/>
            <a:t>Priorisierung</a:t>
          </a:r>
          <a:endParaRPr lang="de-DE" dirty="0"/>
        </a:p>
      </dgm:t>
    </dgm:pt>
    <dgm:pt modelId="{47DE3BE4-40C0-DC46-B3EA-5A16FA5DD0D4}" type="parTrans" cxnId="{665ECFF3-831E-6649-9AAB-1FA9B35A1DFA}">
      <dgm:prSet/>
      <dgm:spPr/>
      <dgm:t>
        <a:bodyPr/>
        <a:lstStyle/>
        <a:p>
          <a:endParaRPr lang="de-DE"/>
        </a:p>
      </dgm:t>
    </dgm:pt>
    <dgm:pt modelId="{7F18152C-28B2-9A49-AD8E-66CB4FFD53C5}" type="sibTrans" cxnId="{665ECFF3-831E-6649-9AAB-1FA9B35A1DFA}">
      <dgm:prSet/>
      <dgm:spPr/>
      <dgm:t>
        <a:bodyPr/>
        <a:lstStyle/>
        <a:p>
          <a:endParaRPr lang="de-DE"/>
        </a:p>
      </dgm:t>
    </dgm:pt>
    <dgm:pt modelId="{5FB156DD-14EB-124F-B3C6-ECC1EE833F16}">
      <dgm:prSet/>
      <dgm:spPr/>
      <dgm:t>
        <a:bodyPr/>
        <a:lstStyle/>
        <a:p>
          <a:pPr rtl="0"/>
          <a:r>
            <a:rPr lang="de-DE" dirty="0" smtClean="0"/>
            <a:t>Zeitplan</a:t>
          </a:r>
          <a:endParaRPr lang="de-DE" dirty="0"/>
        </a:p>
      </dgm:t>
    </dgm:pt>
    <dgm:pt modelId="{05B5E918-C030-A64C-8297-8EBECE0936A8}" type="parTrans" cxnId="{44380EFF-B26F-6041-8AED-A586DEFD0A8B}">
      <dgm:prSet/>
      <dgm:spPr/>
      <dgm:t>
        <a:bodyPr/>
        <a:lstStyle/>
        <a:p>
          <a:endParaRPr lang="de-DE"/>
        </a:p>
      </dgm:t>
    </dgm:pt>
    <dgm:pt modelId="{C24A844A-9D5E-B14F-B71E-2981125000FD}" type="sibTrans" cxnId="{44380EFF-B26F-6041-8AED-A586DEFD0A8B}">
      <dgm:prSet/>
      <dgm:spPr/>
      <dgm:t>
        <a:bodyPr/>
        <a:lstStyle/>
        <a:p>
          <a:endParaRPr lang="de-DE"/>
        </a:p>
      </dgm:t>
    </dgm:pt>
    <dgm:pt modelId="{C811D257-47D0-3A42-9BEA-78794E5CD250}">
      <dgm:prSet/>
      <dgm:spPr/>
      <dgm:t>
        <a:bodyPr/>
        <a:lstStyle/>
        <a:p>
          <a:pPr rtl="0"/>
          <a:r>
            <a:rPr lang="de-DE" dirty="0" smtClean="0"/>
            <a:t>Teambildung</a:t>
          </a:r>
          <a:endParaRPr lang="de-DE" dirty="0"/>
        </a:p>
      </dgm:t>
    </dgm:pt>
    <dgm:pt modelId="{876ABD4C-787E-2B4D-9E07-2BEF37920952}" type="parTrans" cxnId="{57136D41-39F0-2F4F-9A22-CCA67F515F28}">
      <dgm:prSet/>
      <dgm:spPr/>
      <dgm:t>
        <a:bodyPr/>
        <a:lstStyle/>
        <a:p>
          <a:endParaRPr lang="de-DE"/>
        </a:p>
      </dgm:t>
    </dgm:pt>
    <dgm:pt modelId="{5875DEBC-3CED-FD4F-9DAA-BF04EEAC21FC}" type="sibTrans" cxnId="{57136D41-39F0-2F4F-9A22-CCA67F515F28}">
      <dgm:prSet/>
      <dgm:spPr/>
      <dgm:t>
        <a:bodyPr/>
        <a:lstStyle/>
        <a:p>
          <a:endParaRPr lang="de-DE"/>
        </a:p>
      </dgm:t>
    </dgm:pt>
    <dgm:pt modelId="{D56AA83E-155E-BA48-818D-9B42FA377DEF}">
      <dgm:prSet/>
      <dgm:spPr/>
      <dgm:t>
        <a:bodyPr/>
        <a:lstStyle/>
        <a:p>
          <a:pPr rtl="0"/>
          <a:r>
            <a:rPr lang="de-DE" dirty="0" smtClean="0"/>
            <a:t>Lernmethoden</a:t>
          </a:r>
          <a:endParaRPr lang="de-DE" dirty="0"/>
        </a:p>
      </dgm:t>
    </dgm:pt>
    <dgm:pt modelId="{22D25CF1-F778-7F4E-869E-E2CCDAE0D934}" type="parTrans" cxnId="{4DC9BFAD-7837-F64F-B1A2-3C12174058D5}">
      <dgm:prSet/>
      <dgm:spPr/>
      <dgm:t>
        <a:bodyPr/>
        <a:lstStyle/>
        <a:p>
          <a:endParaRPr lang="de-DE"/>
        </a:p>
      </dgm:t>
    </dgm:pt>
    <dgm:pt modelId="{2CB7C4E7-2F1F-5244-A9AA-3015647412ED}" type="sibTrans" cxnId="{4DC9BFAD-7837-F64F-B1A2-3C12174058D5}">
      <dgm:prSet/>
      <dgm:spPr/>
      <dgm:t>
        <a:bodyPr/>
        <a:lstStyle/>
        <a:p>
          <a:endParaRPr lang="de-DE"/>
        </a:p>
      </dgm:t>
    </dgm:pt>
    <dgm:pt modelId="{C496E3BD-DDC2-BA45-889D-806DA82A434A}">
      <dgm:prSet/>
      <dgm:spPr/>
      <dgm:t>
        <a:bodyPr/>
        <a:lstStyle/>
        <a:p>
          <a:pPr rtl="0"/>
          <a:r>
            <a:rPr lang="de-DE" dirty="0" err="1" smtClean="0"/>
            <a:t>Fokusierung</a:t>
          </a:r>
          <a:endParaRPr lang="de-DE" dirty="0"/>
        </a:p>
      </dgm:t>
    </dgm:pt>
    <dgm:pt modelId="{F077F19B-587E-5E41-AFAF-EB547A66BFE0}" type="parTrans" cxnId="{BADBD67C-F7A8-A349-94D7-EFB515D06ABE}">
      <dgm:prSet/>
      <dgm:spPr/>
      <dgm:t>
        <a:bodyPr/>
        <a:lstStyle/>
        <a:p>
          <a:endParaRPr lang="de-DE"/>
        </a:p>
      </dgm:t>
    </dgm:pt>
    <dgm:pt modelId="{8AF3CD9A-E83A-154D-ADF1-F5A8969949ED}" type="sibTrans" cxnId="{BADBD67C-F7A8-A349-94D7-EFB515D06ABE}">
      <dgm:prSet/>
      <dgm:spPr/>
      <dgm:t>
        <a:bodyPr/>
        <a:lstStyle/>
        <a:p>
          <a:endParaRPr lang="de-DE"/>
        </a:p>
      </dgm:t>
    </dgm:pt>
    <dgm:pt modelId="{0495FAAC-ED75-2243-B40F-546972AE82DC}">
      <dgm:prSet/>
      <dgm:spPr/>
      <dgm:t>
        <a:bodyPr/>
        <a:lstStyle/>
        <a:p>
          <a:pPr rtl="0"/>
          <a:r>
            <a:rPr lang="de-DE" dirty="0" smtClean="0"/>
            <a:t>Analyse und Planung</a:t>
          </a:r>
          <a:endParaRPr lang="de-DE" dirty="0"/>
        </a:p>
      </dgm:t>
    </dgm:pt>
    <dgm:pt modelId="{A2301761-CE82-894A-93FC-85A3078170CD}" type="parTrans" cxnId="{0AD7F5C7-C089-824A-BA1D-BC46097500F3}">
      <dgm:prSet/>
      <dgm:spPr/>
      <dgm:t>
        <a:bodyPr/>
        <a:lstStyle/>
        <a:p>
          <a:endParaRPr lang="de-DE"/>
        </a:p>
      </dgm:t>
    </dgm:pt>
    <dgm:pt modelId="{6272472E-D1A6-FC4A-81CE-8A1E6BF690BE}" type="sibTrans" cxnId="{0AD7F5C7-C089-824A-BA1D-BC46097500F3}">
      <dgm:prSet/>
      <dgm:spPr/>
      <dgm:t>
        <a:bodyPr/>
        <a:lstStyle/>
        <a:p>
          <a:endParaRPr lang="de-DE"/>
        </a:p>
      </dgm:t>
    </dgm:pt>
    <dgm:pt modelId="{2D8BBC1C-D2FF-184B-AA6F-D5FFF6CF54AA}" type="pres">
      <dgm:prSet presAssocID="{1739EE4F-90D6-AB46-B886-589A9B6D08C6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de-DE"/>
        </a:p>
      </dgm:t>
    </dgm:pt>
    <dgm:pt modelId="{4A541952-465F-584D-B67B-1F03057B6D6F}" type="pres">
      <dgm:prSet presAssocID="{1739EE4F-90D6-AB46-B886-589A9B6D08C6}" presName="arrowNode" presStyleLbl="node1" presStyleIdx="0" presStyleCnt="1" custLinFactNeighborX="-65" custLinFactNeighborY="-170"/>
      <dgm:spPr/>
      <dgm:t>
        <a:bodyPr/>
        <a:lstStyle/>
        <a:p>
          <a:endParaRPr lang="de-DE"/>
        </a:p>
      </dgm:t>
    </dgm:pt>
    <dgm:pt modelId="{F7BDA515-FC82-E442-B96B-5E1C9493D30B}" type="pres">
      <dgm:prSet presAssocID="{A58D84F2-2A87-7A40-B4C0-9937D4A015BA}" presName="txNode1" presStyleLbl="revTx" presStyleIdx="0" presStyleCnt="7" custScaleY="48141" custLinFactNeighborX="43835" custLinFactNeighborY="-352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ABC56AC-0F63-6C43-8A97-BB8FD6712E02}" type="pres">
      <dgm:prSet presAssocID="{0495FAAC-ED75-2243-B40F-546972AE82DC}" presName="txNode2" presStyleLbl="revTx" presStyleIdx="1" presStyleCnt="7" custScaleY="77417" custLinFactNeighborX="-15974" custLinFactNeighborY="-3897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0CCF1FA-9FA0-C14E-A4AB-0202FE0D4F42}" type="pres">
      <dgm:prSet presAssocID="{6272472E-D1A6-FC4A-81CE-8A1E6BF690BE}" presName="dotNode2" presStyleCnt="0"/>
      <dgm:spPr/>
      <dgm:t>
        <a:bodyPr/>
        <a:lstStyle/>
        <a:p>
          <a:endParaRPr lang="de-DE"/>
        </a:p>
      </dgm:t>
    </dgm:pt>
    <dgm:pt modelId="{BE4FDC08-D076-2648-B148-03666395AE77}" type="pres">
      <dgm:prSet presAssocID="{6272472E-D1A6-FC4A-81CE-8A1E6BF690BE}" presName="dotRepeatNode" presStyleLbl="fgShp" presStyleIdx="0" presStyleCnt="5"/>
      <dgm:spPr/>
      <dgm:t>
        <a:bodyPr/>
        <a:lstStyle/>
        <a:p>
          <a:endParaRPr lang="de-DE"/>
        </a:p>
      </dgm:t>
    </dgm:pt>
    <dgm:pt modelId="{281E6C90-9D6A-644D-9FE4-D117D0E7A26B}" type="pres">
      <dgm:prSet presAssocID="{255F2B0B-4F86-6440-B9D7-F32DB98BBD66}" presName="txNode3" presStyleLbl="revTx" presStyleIdx="2" presStyleCnt="7" custLinFactNeighborX="1826" custLinFactNeighborY="982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F9FABAB-9E83-AD4F-B448-21E75803ACC6}" type="pres">
      <dgm:prSet presAssocID="{7F18152C-28B2-9A49-AD8E-66CB4FFD53C5}" presName="dotNode3" presStyleCnt="0"/>
      <dgm:spPr/>
      <dgm:t>
        <a:bodyPr/>
        <a:lstStyle/>
        <a:p>
          <a:endParaRPr lang="de-DE"/>
        </a:p>
      </dgm:t>
    </dgm:pt>
    <dgm:pt modelId="{2799AAD4-6249-A445-873C-DFE60D9D14DB}" type="pres">
      <dgm:prSet presAssocID="{7F18152C-28B2-9A49-AD8E-66CB4FFD53C5}" presName="dotRepeatNode" presStyleLbl="fgShp" presStyleIdx="1" presStyleCnt="5"/>
      <dgm:spPr/>
      <dgm:t>
        <a:bodyPr/>
        <a:lstStyle/>
        <a:p>
          <a:endParaRPr lang="de-DE"/>
        </a:p>
      </dgm:t>
    </dgm:pt>
    <dgm:pt modelId="{435286A9-66BE-A248-8C80-60508414A2C9}" type="pres">
      <dgm:prSet presAssocID="{5FB156DD-14EB-124F-B3C6-ECC1EE833F16}" presName="txNode4" presStyleLbl="revTx" presStyleIdx="3" presStyleCnt="7" custScaleX="62458" custLinFactNeighborX="-27131" custLinFactNeighborY="-2477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AD69C34-FF72-4D47-B651-D81CF03AC399}" type="pres">
      <dgm:prSet presAssocID="{C24A844A-9D5E-B14F-B71E-2981125000FD}" presName="dotNode4" presStyleCnt="0"/>
      <dgm:spPr/>
      <dgm:t>
        <a:bodyPr/>
        <a:lstStyle/>
        <a:p>
          <a:endParaRPr lang="de-DE"/>
        </a:p>
      </dgm:t>
    </dgm:pt>
    <dgm:pt modelId="{32659986-23B0-C74A-8D68-7625A6B47DEC}" type="pres">
      <dgm:prSet presAssocID="{C24A844A-9D5E-B14F-B71E-2981125000FD}" presName="dotRepeatNode" presStyleLbl="fgShp" presStyleIdx="2" presStyleCnt="5"/>
      <dgm:spPr/>
      <dgm:t>
        <a:bodyPr/>
        <a:lstStyle/>
        <a:p>
          <a:endParaRPr lang="de-DE"/>
        </a:p>
      </dgm:t>
    </dgm:pt>
    <dgm:pt modelId="{09CC1373-4242-D74D-B348-A0E9F1139D6E}" type="pres">
      <dgm:prSet presAssocID="{C811D257-47D0-3A42-9BEA-78794E5CD250}" presName="txNode5" presStyleLbl="revTx" presStyleIdx="4" presStyleCnt="7" custScaleX="7593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9AAAE27-58C3-CD41-BEA6-2FCC0CB6B72A}" type="pres">
      <dgm:prSet presAssocID="{5875DEBC-3CED-FD4F-9DAA-BF04EEAC21FC}" presName="dotNode5" presStyleCnt="0"/>
      <dgm:spPr/>
      <dgm:t>
        <a:bodyPr/>
        <a:lstStyle/>
        <a:p>
          <a:endParaRPr lang="de-DE"/>
        </a:p>
      </dgm:t>
    </dgm:pt>
    <dgm:pt modelId="{BBE92A2D-6C77-254A-9545-BA571A550C25}" type="pres">
      <dgm:prSet presAssocID="{5875DEBC-3CED-FD4F-9DAA-BF04EEAC21FC}" presName="dotRepeatNode" presStyleLbl="fgShp" presStyleIdx="3" presStyleCnt="5"/>
      <dgm:spPr/>
      <dgm:t>
        <a:bodyPr/>
        <a:lstStyle/>
        <a:p>
          <a:endParaRPr lang="de-DE"/>
        </a:p>
      </dgm:t>
    </dgm:pt>
    <dgm:pt modelId="{650E31AC-849A-5E45-BF74-8342ED016BC6}" type="pres">
      <dgm:prSet presAssocID="{D56AA83E-155E-BA48-818D-9B42FA377DEF}" presName="txNode6" presStyleLbl="revTx" presStyleIdx="5" presStyleCnt="7" custLinFactNeighborX="1707" custLinFactNeighborY="-1989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7FC6F53-C40F-DF43-8104-6CFD20747174}" type="pres">
      <dgm:prSet presAssocID="{2CB7C4E7-2F1F-5244-A9AA-3015647412ED}" presName="dotNode6" presStyleCnt="0"/>
      <dgm:spPr/>
      <dgm:t>
        <a:bodyPr/>
        <a:lstStyle/>
        <a:p>
          <a:endParaRPr lang="de-DE"/>
        </a:p>
      </dgm:t>
    </dgm:pt>
    <dgm:pt modelId="{9CADC50D-EF6C-3A48-9B8D-832637459C09}" type="pres">
      <dgm:prSet presAssocID="{2CB7C4E7-2F1F-5244-A9AA-3015647412ED}" presName="dotRepeatNode" presStyleLbl="fgShp" presStyleIdx="4" presStyleCnt="5"/>
      <dgm:spPr/>
      <dgm:t>
        <a:bodyPr/>
        <a:lstStyle/>
        <a:p>
          <a:endParaRPr lang="de-DE"/>
        </a:p>
      </dgm:t>
    </dgm:pt>
    <dgm:pt modelId="{8047752A-205A-8742-90D8-24FA476F472F}" type="pres">
      <dgm:prSet presAssocID="{C496E3BD-DDC2-BA45-889D-806DA82A434A}" presName="txNode7" presStyleLbl="revTx" presStyleIdx="6" presStyleCnt="7" custScaleY="667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7136D41-39F0-2F4F-9A22-CCA67F515F28}" srcId="{1739EE4F-90D6-AB46-B886-589A9B6D08C6}" destId="{C811D257-47D0-3A42-9BEA-78794E5CD250}" srcOrd="4" destOrd="0" parTransId="{876ABD4C-787E-2B4D-9E07-2BEF37920952}" sibTransId="{5875DEBC-3CED-FD4F-9DAA-BF04EEAC21FC}"/>
    <dgm:cxn modelId="{665ECFF3-831E-6649-9AAB-1FA9B35A1DFA}" srcId="{1739EE4F-90D6-AB46-B886-589A9B6D08C6}" destId="{255F2B0B-4F86-6440-B9D7-F32DB98BBD66}" srcOrd="2" destOrd="0" parTransId="{47DE3BE4-40C0-DC46-B3EA-5A16FA5DD0D4}" sibTransId="{7F18152C-28B2-9A49-AD8E-66CB4FFD53C5}"/>
    <dgm:cxn modelId="{0AD7F5C7-C089-824A-BA1D-BC46097500F3}" srcId="{1739EE4F-90D6-AB46-B886-589A9B6D08C6}" destId="{0495FAAC-ED75-2243-B40F-546972AE82DC}" srcOrd="1" destOrd="0" parTransId="{A2301761-CE82-894A-93FC-85A3078170CD}" sibTransId="{6272472E-D1A6-FC4A-81CE-8A1E6BF690BE}"/>
    <dgm:cxn modelId="{615E66A2-8C95-E442-9EFD-9CE861E50312}" type="presOf" srcId="{A58D84F2-2A87-7A40-B4C0-9937D4A015BA}" destId="{F7BDA515-FC82-E442-B96B-5E1C9493D30B}" srcOrd="0" destOrd="0" presId="urn:microsoft.com/office/officeart/2009/3/layout/DescendingProcess"/>
    <dgm:cxn modelId="{232D42A7-08C2-C943-B491-895DE5E9DA24}" type="presOf" srcId="{C24A844A-9D5E-B14F-B71E-2981125000FD}" destId="{32659986-23B0-C74A-8D68-7625A6B47DEC}" srcOrd="0" destOrd="0" presId="urn:microsoft.com/office/officeart/2009/3/layout/DescendingProcess"/>
    <dgm:cxn modelId="{BADBD67C-F7A8-A349-94D7-EFB515D06ABE}" srcId="{1739EE4F-90D6-AB46-B886-589A9B6D08C6}" destId="{C496E3BD-DDC2-BA45-889D-806DA82A434A}" srcOrd="6" destOrd="0" parTransId="{F077F19B-587E-5E41-AFAF-EB547A66BFE0}" sibTransId="{8AF3CD9A-E83A-154D-ADF1-F5A8969949ED}"/>
    <dgm:cxn modelId="{8CC9E736-5638-734B-B820-D9BDA5912ED6}" type="presOf" srcId="{D56AA83E-155E-BA48-818D-9B42FA377DEF}" destId="{650E31AC-849A-5E45-BF74-8342ED016BC6}" srcOrd="0" destOrd="0" presId="urn:microsoft.com/office/officeart/2009/3/layout/DescendingProcess"/>
    <dgm:cxn modelId="{28E9DB22-CB41-E546-9FAB-089F98FCF9DC}" type="presOf" srcId="{C496E3BD-DDC2-BA45-889D-806DA82A434A}" destId="{8047752A-205A-8742-90D8-24FA476F472F}" srcOrd="0" destOrd="0" presId="urn:microsoft.com/office/officeart/2009/3/layout/DescendingProcess"/>
    <dgm:cxn modelId="{6F27AE3B-28F9-534E-B876-C0DB27ACF5F2}" type="presOf" srcId="{5875DEBC-3CED-FD4F-9DAA-BF04EEAC21FC}" destId="{BBE92A2D-6C77-254A-9545-BA571A550C25}" srcOrd="0" destOrd="0" presId="urn:microsoft.com/office/officeart/2009/3/layout/DescendingProcess"/>
    <dgm:cxn modelId="{2A00E1E5-D606-7242-A217-C702B8051E6C}" type="presOf" srcId="{6272472E-D1A6-FC4A-81CE-8A1E6BF690BE}" destId="{BE4FDC08-D076-2648-B148-03666395AE77}" srcOrd="0" destOrd="0" presId="urn:microsoft.com/office/officeart/2009/3/layout/DescendingProcess"/>
    <dgm:cxn modelId="{E0CCE3E5-7ADA-AD4A-A7B3-73C2D36BDDA7}" type="presOf" srcId="{255F2B0B-4F86-6440-B9D7-F32DB98BBD66}" destId="{281E6C90-9D6A-644D-9FE4-D117D0E7A26B}" srcOrd="0" destOrd="0" presId="urn:microsoft.com/office/officeart/2009/3/layout/DescendingProcess"/>
    <dgm:cxn modelId="{56A34F5D-D59C-744E-9419-EBB7E320408A}" type="presOf" srcId="{5FB156DD-14EB-124F-B3C6-ECC1EE833F16}" destId="{435286A9-66BE-A248-8C80-60508414A2C9}" srcOrd="0" destOrd="0" presId="urn:microsoft.com/office/officeart/2009/3/layout/DescendingProcess"/>
    <dgm:cxn modelId="{4BABB344-2BD5-2F47-84D5-37715C36E8DF}" type="presOf" srcId="{1739EE4F-90D6-AB46-B886-589A9B6D08C6}" destId="{2D8BBC1C-D2FF-184B-AA6F-D5FFF6CF54AA}" srcOrd="0" destOrd="0" presId="urn:microsoft.com/office/officeart/2009/3/layout/DescendingProcess"/>
    <dgm:cxn modelId="{EC25E7B9-C4C6-7D4A-AD30-E40357CB9AEB}" type="presOf" srcId="{7F18152C-28B2-9A49-AD8E-66CB4FFD53C5}" destId="{2799AAD4-6249-A445-873C-DFE60D9D14DB}" srcOrd="0" destOrd="0" presId="urn:microsoft.com/office/officeart/2009/3/layout/DescendingProcess"/>
    <dgm:cxn modelId="{44380EFF-B26F-6041-8AED-A586DEFD0A8B}" srcId="{1739EE4F-90D6-AB46-B886-589A9B6D08C6}" destId="{5FB156DD-14EB-124F-B3C6-ECC1EE833F16}" srcOrd="3" destOrd="0" parTransId="{05B5E918-C030-A64C-8297-8EBECE0936A8}" sibTransId="{C24A844A-9D5E-B14F-B71E-2981125000FD}"/>
    <dgm:cxn modelId="{CE1D9E95-F69C-654E-BECC-6DF1D7882815}" type="presOf" srcId="{C811D257-47D0-3A42-9BEA-78794E5CD250}" destId="{09CC1373-4242-D74D-B348-A0E9F1139D6E}" srcOrd="0" destOrd="0" presId="urn:microsoft.com/office/officeart/2009/3/layout/DescendingProcess"/>
    <dgm:cxn modelId="{0758AFB4-65A0-A146-9A38-562DD65924D0}" srcId="{1739EE4F-90D6-AB46-B886-589A9B6D08C6}" destId="{A58D84F2-2A87-7A40-B4C0-9937D4A015BA}" srcOrd="0" destOrd="0" parTransId="{A28B78CA-CF71-3144-8524-6C76A1173EB3}" sibTransId="{6FE154B5-B4FB-3940-8608-12991AAE559F}"/>
    <dgm:cxn modelId="{B17C3883-56DB-054B-B420-07D889C538AE}" type="presOf" srcId="{0495FAAC-ED75-2243-B40F-546972AE82DC}" destId="{1ABC56AC-0F63-6C43-8A97-BB8FD6712E02}" srcOrd="0" destOrd="0" presId="urn:microsoft.com/office/officeart/2009/3/layout/DescendingProcess"/>
    <dgm:cxn modelId="{4DC9BFAD-7837-F64F-B1A2-3C12174058D5}" srcId="{1739EE4F-90D6-AB46-B886-589A9B6D08C6}" destId="{D56AA83E-155E-BA48-818D-9B42FA377DEF}" srcOrd="5" destOrd="0" parTransId="{22D25CF1-F778-7F4E-869E-E2CCDAE0D934}" sibTransId="{2CB7C4E7-2F1F-5244-A9AA-3015647412ED}"/>
    <dgm:cxn modelId="{89BC50F4-15CE-EC48-BA5C-2E81652C635E}" type="presOf" srcId="{2CB7C4E7-2F1F-5244-A9AA-3015647412ED}" destId="{9CADC50D-EF6C-3A48-9B8D-832637459C09}" srcOrd="0" destOrd="0" presId="urn:microsoft.com/office/officeart/2009/3/layout/DescendingProcess"/>
    <dgm:cxn modelId="{87116C62-DB6F-AF43-8639-97B37CD1A562}" type="presParOf" srcId="{2D8BBC1C-D2FF-184B-AA6F-D5FFF6CF54AA}" destId="{4A541952-465F-584D-B67B-1F03057B6D6F}" srcOrd="0" destOrd="0" presId="urn:microsoft.com/office/officeart/2009/3/layout/DescendingProcess"/>
    <dgm:cxn modelId="{51D8C91B-DA39-B740-951C-A94C87C14569}" type="presParOf" srcId="{2D8BBC1C-D2FF-184B-AA6F-D5FFF6CF54AA}" destId="{F7BDA515-FC82-E442-B96B-5E1C9493D30B}" srcOrd="1" destOrd="0" presId="urn:microsoft.com/office/officeart/2009/3/layout/DescendingProcess"/>
    <dgm:cxn modelId="{35860E9C-9B40-6743-BF38-ED0D537AA184}" type="presParOf" srcId="{2D8BBC1C-D2FF-184B-AA6F-D5FFF6CF54AA}" destId="{1ABC56AC-0F63-6C43-8A97-BB8FD6712E02}" srcOrd="2" destOrd="0" presId="urn:microsoft.com/office/officeart/2009/3/layout/DescendingProcess"/>
    <dgm:cxn modelId="{9777D2DB-96D8-8947-AE5E-D49CD8F312DD}" type="presParOf" srcId="{2D8BBC1C-D2FF-184B-AA6F-D5FFF6CF54AA}" destId="{30CCF1FA-9FA0-C14E-A4AB-0202FE0D4F42}" srcOrd="3" destOrd="0" presId="urn:microsoft.com/office/officeart/2009/3/layout/DescendingProcess"/>
    <dgm:cxn modelId="{7741B100-D80A-604D-A524-38AAD89A7139}" type="presParOf" srcId="{30CCF1FA-9FA0-C14E-A4AB-0202FE0D4F42}" destId="{BE4FDC08-D076-2648-B148-03666395AE77}" srcOrd="0" destOrd="0" presId="urn:microsoft.com/office/officeart/2009/3/layout/DescendingProcess"/>
    <dgm:cxn modelId="{A7015B8E-46F4-7A47-BBBF-DB10EC66A0BA}" type="presParOf" srcId="{2D8BBC1C-D2FF-184B-AA6F-D5FFF6CF54AA}" destId="{281E6C90-9D6A-644D-9FE4-D117D0E7A26B}" srcOrd="4" destOrd="0" presId="urn:microsoft.com/office/officeart/2009/3/layout/DescendingProcess"/>
    <dgm:cxn modelId="{E50963AA-A9BD-B54E-86A8-2A25991E46A7}" type="presParOf" srcId="{2D8BBC1C-D2FF-184B-AA6F-D5FFF6CF54AA}" destId="{AF9FABAB-9E83-AD4F-B448-21E75803ACC6}" srcOrd="5" destOrd="0" presId="urn:microsoft.com/office/officeart/2009/3/layout/DescendingProcess"/>
    <dgm:cxn modelId="{AB17B5B6-5701-CD4E-A27F-B61315BCDFD1}" type="presParOf" srcId="{AF9FABAB-9E83-AD4F-B448-21E75803ACC6}" destId="{2799AAD4-6249-A445-873C-DFE60D9D14DB}" srcOrd="0" destOrd="0" presId="urn:microsoft.com/office/officeart/2009/3/layout/DescendingProcess"/>
    <dgm:cxn modelId="{A93A844D-96F7-6641-AFE2-6C2225B8B016}" type="presParOf" srcId="{2D8BBC1C-D2FF-184B-AA6F-D5FFF6CF54AA}" destId="{435286A9-66BE-A248-8C80-60508414A2C9}" srcOrd="6" destOrd="0" presId="urn:microsoft.com/office/officeart/2009/3/layout/DescendingProcess"/>
    <dgm:cxn modelId="{6E481BEE-B1B2-0549-93A4-44CB06C38CF6}" type="presParOf" srcId="{2D8BBC1C-D2FF-184B-AA6F-D5FFF6CF54AA}" destId="{8AD69C34-FF72-4D47-B651-D81CF03AC399}" srcOrd="7" destOrd="0" presId="urn:microsoft.com/office/officeart/2009/3/layout/DescendingProcess"/>
    <dgm:cxn modelId="{241A104C-37DE-7F45-A6E1-6E8173230372}" type="presParOf" srcId="{8AD69C34-FF72-4D47-B651-D81CF03AC399}" destId="{32659986-23B0-C74A-8D68-7625A6B47DEC}" srcOrd="0" destOrd="0" presId="urn:microsoft.com/office/officeart/2009/3/layout/DescendingProcess"/>
    <dgm:cxn modelId="{2D323C33-6023-CA4D-8E7C-0703E7C3A557}" type="presParOf" srcId="{2D8BBC1C-D2FF-184B-AA6F-D5FFF6CF54AA}" destId="{09CC1373-4242-D74D-B348-A0E9F1139D6E}" srcOrd="8" destOrd="0" presId="urn:microsoft.com/office/officeart/2009/3/layout/DescendingProcess"/>
    <dgm:cxn modelId="{651AC494-E0BA-0049-BAC2-75884006414C}" type="presParOf" srcId="{2D8BBC1C-D2FF-184B-AA6F-D5FFF6CF54AA}" destId="{C9AAAE27-58C3-CD41-BEA6-2FCC0CB6B72A}" srcOrd="9" destOrd="0" presId="urn:microsoft.com/office/officeart/2009/3/layout/DescendingProcess"/>
    <dgm:cxn modelId="{614DD387-9265-D842-876C-12DF499FF25B}" type="presParOf" srcId="{C9AAAE27-58C3-CD41-BEA6-2FCC0CB6B72A}" destId="{BBE92A2D-6C77-254A-9545-BA571A550C25}" srcOrd="0" destOrd="0" presId="urn:microsoft.com/office/officeart/2009/3/layout/DescendingProcess"/>
    <dgm:cxn modelId="{C493407A-2168-A74E-8AD2-81000D8D24BF}" type="presParOf" srcId="{2D8BBC1C-D2FF-184B-AA6F-D5FFF6CF54AA}" destId="{650E31AC-849A-5E45-BF74-8342ED016BC6}" srcOrd="10" destOrd="0" presId="urn:microsoft.com/office/officeart/2009/3/layout/DescendingProcess"/>
    <dgm:cxn modelId="{6A696E7B-1655-AE49-B20C-A12DAF9326D7}" type="presParOf" srcId="{2D8BBC1C-D2FF-184B-AA6F-D5FFF6CF54AA}" destId="{77FC6F53-C40F-DF43-8104-6CFD20747174}" srcOrd="11" destOrd="0" presId="urn:microsoft.com/office/officeart/2009/3/layout/DescendingProcess"/>
    <dgm:cxn modelId="{10CF7D8D-2DA7-1B44-9822-D45477748A84}" type="presParOf" srcId="{77FC6F53-C40F-DF43-8104-6CFD20747174}" destId="{9CADC50D-EF6C-3A48-9B8D-832637459C09}" srcOrd="0" destOrd="0" presId="urn:microsoft.com/office/officeart/2009/3/layout/DescendingProcess"/>
    <dgm:cxn modelId="{EA6A6833-2731-2E47-86B1-E5FF07A8F9EE}" type="presParOf" srcId="{2D8BBC1C-D2FF-184B-AA6F-D5FFF6CF54AA}" destId="{8047752A-205A-8742-90D8-24FA476F472F}" srcOrd="12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9CDDF-0955-914F-AC74-871829B24D13}">
      <dsp:nvSpPr>
        <dsp:cNvPr id="0" name=""/>
        <dsp:cNvSpPr/>
      </dsp:nvSpPr>
      <dsp:spPr>
        <a:xfrm>
          <a:off x="1633" y="245"/>
          <a:ext cx="2190618" cy="7861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Effektiv</a:t>
          </a:r>
          <a:endParaRPr lang="de-DE" sz="3400" kern="1200" dirty="0"/>
        </a:p>
      </dsp:txBody>
      <dsp:txXfrm>
        <a:off x="24659" y="23271"/>
        <a:ext cx="2144566" cy="740101"/>
      </dsp:txXfrm>
    </dsp:sp>
    <dsp:sp modelId="{3FE59726-91F3-AC4F-A4C8-A315C50747F8}">
      <dsp:nvSpPr>
        <dsp:cNvPr id="0" name=""/>
        <dsp:cNvSpPr/>
      </dsp:nvSpPr>
      <dsp:spPr>
        <a:xfrm>
          <a:off x="1633" y="964432"/>
          <a:ext cx="2190618" cy="195643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„Die richtigen Dinge tun“</a:t>
          </a:r>
          <a:endParaRPr lang="de-DE" sz="2400" kern="1200" dirty="0"/>
        </a:p>
      </dsp:txBody>
      <dsp:txXfrm>
        <a:off x="58935" y="1021734"/>
        <a:ext cx="2076014" cy="1841828"/>
      </dsp:txXfrm>
    </dsp:sp>
    <dsp:sp modelId="{16DB624D-CB93-AA41-BE58-2633B7C07A67}">
      <dsp:nvSpPr>
        <dsp:cNvPr id="0" name=""/>
        <dsp:cNvSpPr/>
      </dsp:nvSpPr>
      <dsp:spPr>
        <a:xfrm>
          <a:off x="2560275" y="245"/>
          <a:ext cx="2190618" cy="7896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Effizient</a:t>
          </a:r>
          <a:endParaRPr lang="de-DE" sz="3400" kern="1200" dirty="0"/>
        </a:p>
      </dsp:txBody>
      <dsp:txXfrm>
        <a:off x="2583404" y="23374"/>
        <a:ext cx="2144360" cy="743436"/>
      </dsp:txXfrm>
    </dsp:sp>
    <dsp:sp modelId="{B18A2F81-7003-7B41-AD01-CF6CE9655CE3}">
      <dsp:nvSpPr>
        <dsp:cNvPr id="0" name=""/>
        <dsp:cNvSpPr/>
      </dsp:nvSpPr>
      <dsp:spPr>
        <a:xfrm>
          <a:off x="2560275" y="967974"/>
          <a:ext cx="2190618" cy="195643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„Die Dinge richtig tun“</a:t>
          </a:r>
          <a:endParaRPr lang="de-DE" sz="2400" kern="1200" dirty="0"/>
        </a:p>
      </dsp:txBody>
      <dsp:txXfrm>
        <a:off x="2617577" y="1025276"/>
        <a:ext cx="2076014" cy="18418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541952-465F-584D-B67B-1F03057B6D6F}">
      <dsp:nvSpPr>
        <dsp:cNvPr id="0" name=""/>
        <dsp:cNvSpPr/>
      </dsp:nvSpPr>
      <dsp:spPr>
        <a:xfrm rot="4396374">
          <a:off x="354711" y="1403585"/>
          <a:ext cx="5340770" cy="3724521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4FDC08-D076-2648-B148-03666395AE77}">
      <dsp:nvSpPr>
        <dsp:cNvPr id="0" name=""/>
        <dsp:cNvSpPr/>
      </dsp:nvSpPr>
      <dsp:spPr>
        <a:xfrm>
          <a:off x="2178355" y="1781644"/>
          <a:ext cx="134871" cy="134871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9AAD4-6249-A445-873C-DFE60D9D14DB}">
      <dsp:nvSpPr>
        <dsp:cNvPr id="0" name=""/>
        <dsp:cNvSpPr/>
      </dsp:nvSpPr>
      <dsp:spPr>
        <a:xfrm>
          <a:off x="2824870" y="2233896"/>
          <a:ext cx="134871" cy="134871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59986-23B0-C74A-8D68-7625A6B47DEC}">
      <dsp:nvSpPr>
        <dsp:cNvPr id="0" name=""/>
        <dsp:cNvSpPr/>
      </dsp:nvSpPr>
      <dsp:spPr>
        <a:xfrm>
          <a:off x="3369305" y="2761007"/>
          <a:ext cx="134871" cy="134871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BDA515-FC82-E442-B96B-5E1C9493D30B}">
      <dsp:nvSpPr>
        <dsp:cNvPr id="0" name=""/>
        <dsp:cNvSpPr/>
      </dsp:nvSpPr>
      <dsp:spPr>
        <a:xfrm>
          <a:off x="1103768" y="404805"/>
          <a:ext cx="2518007" cy="476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b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Zielsetzung</a:t>
          </a:r>
          <a:endParaRPr lang="de-DE" sz="2100" kern="1200" dirty="0"/>
        </a:p>
      </dsp:txBody>
      <dsp:txXfrm>
        <a:off x="1103768" y="404805"/>
        <a:ext cx="2518007" cy="476538"/>
      </dsp:txXfrm>
    </dsp:sp>
    <dsp:sp modelId="{1ABC56AC-0F63-6C43-8A97-BB8FD6712E02}">
      <dsp:nvSpPr>
        <dsp:cNvPr id="0" name=""/>
        <dsp:cNvSpPr/>
      </dsp:nvSpPr>
      <dsp:spPr>
        <a:xfrm>
          <a:off x="2385612" y="1080116"/>
          <a:ext cx="3811039" cy="7663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Analyse und Planung</a:t>
          </a:r>
          <a:endParaRPr lang="de-DE" sz="2100" kern="1200" dirty="0"/>
        </a:p>
      </dsp:txBody>
      <dsp:txXfrm>
        <a:off x="2385612" y="1080116"/>
        <a:ext cx="3811039" cy="766335"/>
      </dsp:txXfrm>
    </dsp:sp>
    <dsp:sp modelId="{281E6C90-9D6A-644D-9FE4-D117D0E7A26B}">
      <dsp:nvSpPr>
        <dsp:cNvPr id="0" name=""/>
        <dsp:cNvSpPr/>
      </dsp:nvSpPr>
      <dsp:spPr>
        <a:xfrm>
          <a:off x="41008" y="1903637"/>
          <a:ext cx="2245790" cy="989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Priorisierung</a:t>
          </a:r>
          <a:endParaRPr lang="de-DE" sz="2100" kern="1200" dirty="0"/>
        </a:p>
      </dsp:txBody>
      <dsp:txXfrm>
        <a:off x="41008" y="1903637"/>
        <a:ext cx="2245790" cy="989880"/>
      </dsp:txXfrm>
    </dsp:sp>
    <dsp:sp modelId="{BBE92A2D-6C77-254A-9545-BA571A550C25}">
      <dsp:nvSpPr>
        <dsp:cNvPr id="0" name=""/>
        <dsp:cNvSpPr/>
      </dsp:nvSpPr>
      <dsp:spPr>
        <a:xfrm>
          <a:off x="3840240" y="3343799"/>
          <a:ext cx="134871" cy="134871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5286A9-66BE-A248-8C80-60508414A2C9}">
      <dsp:nvSpPr>
        <dsp:cNvPr id="0" name=""/>
        <dsp:cNvSpPr/>
      </dsp:nvSpPr>
      <dsp:spPr>
        <a:xfrm>
          <a:off x="3929426" y="2088230"/>
          <a:ext cx="1657708" cy="989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Zeitplan</a:t>
          </a:r>
          <a:endParaRPr lang="de-DE" sz="2100" kern="1200" dirty="0"/>
        </a:p>
      </dsp:txBody>
      <dsp:txXfrm>
        <a:off x="3929426" y="2088230"/>
        <a:ext cx="1657708" cy="989880"/>
      </dsp:txXfrm>
    </dsp:sp>
    <dsp:sp modelId="{09CC1373-4242-D74D-B348-A0E9F1139D6E}">
      <dsp:nvSpPr>
        <dsp:cNvPr id="0" name=""/>
        <dsp:cNvSpPr/>
      </dsp:nvSpPr>
      <dsp:spPr>
        <a:xfrm>
          <a:off x="409380" y="2916295"/>
          <a:ext cx="2583952" cy="989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Teambildung</a:t>
          </a:r>
          <a:endParaRPr lang="de-DE" sz="2100" kern="1200" dirty="0"/>
        </a:p>
      </dsp:txBody>
      <dsp:txXfrm>
        <a:off x="409380" y="2916295"/>
        <a:ext cx="2583952" cy="989880"/>
      </dsp:txXfrm>
    </dsp:sp>
    <dsp:sp modelId="{9CADC50D-EF6C-3A48-9B8D-832637459C09}">
      <dsp:nvSpPr>
        <dsp:cNvPr id="0" name=""/>
        <dsp:cNvSpPr/>
      </dsp:nvSpPr>
      <dsp:spPr>
        <a:xfrm>
          <a:off x="4219983" y="3938346"/>
          <a:ext cx="134871" cy="134871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0E31AC-849A-5E45-BF74-8342ED016BC6}">
      <dsp:nvSpPr>
        <dsp:cNvPr id="0" name=""/>
        <dsp:cNvSpPr/>
      </dsp:nvSpPr>
      <dsp:spPr>
        <a:xfrm>
          <a:off x="4831853" y="3313905"/>
          <a:ext cx="1973573" cy="989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Lernmethoden</a:t>
          </a:r>
          <a:endParaRPr lang="de-DE" sz="2100" kern="1200" dirty="0"/>
        </a:p>
      </dsp:txBody>
      <dsp:txXfrm>
        <a:off x="4831853" y="3313905"/>
        <a:ext cx="1973573" cy="989880"/>
      </dsp:txXfrm>
    </dsp:sp>
    <dsp:sp modelId="{8047752A-205A-8742-90D8-24FA476F472F}">
      <dsp:nvSpPr>
        <dsp:cNvPr id="0" name=""/>
        <dsp:cNvSpPr/>
      </dsp:nvSpPr>
      <dsp:spPr>
        <a:xfrm>
          <a:off x="3402713" y="5544615"/>
          <a:ext cx="3402713" cy="660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err="1" smtClean="0"/>
            <a:t>Fokusierung</a:t>
          </a:r>
          <a:endParaRPr lang="de-DE" sz="2100" kern="1200" dirty="0"/>
        </a:p>
      </dsp:txBody>
      <dsp:txXfrm>
        <a:off x="3402713" y="5544615"/>
        <a:ext cx="3402713" cy="6603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leichschenkliges Dreieck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de-DE">
                <a:solidFill>
                  <a:schemeClr val="tx2"/>
                </a:solidFill>
              </a:rPr>
              <a:t>15.06.2015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9378824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‹Nr.›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leichschenkliges Dreieck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de-DE"/>
              <a:pPr/>
              <a:t>15.06.2015</a:t>
            </a:fld>
            <a:endParaRPr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41363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690269"/>
            <a:ext cx="548640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Textmasterformat bearbeiten</a:t>
            </a:r>
          </a:p>
          <a:p>
            <a:pPr lvl="1"/>
            <a:r>
              <a:rPr/>
              <a:t>Zweite Ebene</a:t>
            </a:r>
          </a:p>
          <a:p>
            <a:pPr lvl="2"/>
            <a:r>
              <a:rPr/>
              <a:t>Dritte Ebene</a:t>
            </a:r>
          </a:p>
          <a:p>
            <a:pPr lvl="3"/>
            <a:r>
              <a:rPr/>
              <a:t>Vierte Ebene</a:t>
            </a:r>
          </a:p>
          <a:p>
            <a:pPr lvl="4"/>
            <a:r>
              <a:rPr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378824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8879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445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9145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695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355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467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1582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5843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67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1697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595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7382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08806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14391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9089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4786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884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0796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54484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657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 smtClean="0"/>
              <a:t>Formatvorlage des Untertitelmasters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9F574-7D54-A146-A85A-6494A5E559A6}" type="datetime1">
              <a:rPr lang="de-DE" noProof="0" smtClean="0"/>
              <a:t>15.06.2015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726E-5AC8-4A4C-9F1E-4B61E97C2838}" type="datetime1">
              <a:rPr lang="de-DE" noProof="0" smtClean="0"/>
              <a:t>15.06.2015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87D0D-8345-8948-AC7C-BA25E57201EF}" type="datetime1">
              <a:rPr lang="de-DE" noProof="0" smtClean="0"/>
              <a:t>15.06.2015</a:t>
            </a:fld>
            <a:endParaRPr lang="de-DE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3AC80-7F11-9640-B300-E648C64F651D}" type="datetime1">
              <a:rPr lang="de-DE" noProof="0" smtClean="0"/>
              <a:t>15.06.2015</a:t>
            </a:fld>
            <a:endParaRPr lang="de-DE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C8A5-9E32-4443-8766-66BE521B99F8}" type="datetime1">
              <a:rPr lang="de-DE" noProof="0" smtClean="0"/>
              <a:t>15.06.2015</a:t>
            </a:fld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de-DE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37E7-0DA3-DF46-A034-352C668B7B64}" type="datetime1">
              <a:rPr lang="de-DE" noProof="0" smtClean="0"/>
              <a:t>15.06.2015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de-DE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8AAA-9714-6743-8A6E-E20A7BA5C212}" type="datetime1">
              <a:rPr lang="de-DE" noProof="0" smtClean="0"/>
              <a:t>15.06.2015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7DB0-6613-BC4C-B437-F2738CE3455F}" type="datetime1">
              <a:rPr lang="de-DE" noProof="0" smtClean="0"/>
              <a:t>15.06.2015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786-82FD-9E4F-94E1-49F8E848D326}" type="datetime1">
              <a:rPr lang="de-DE" noProof="0" smtClean="0"/>
              <a:t>15.06.2015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de-DE" noProof="0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de-DE" noProof="0" dirty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71E0C3E0-EE8F-1940-A14C-860E1F9A9A48}" type="datetime1">
              <a:rPr lang="de-DE" noProof="0" smtClean="0"/>
              <a:t>15.06.2015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551"/>
          </a:xfrm>
        </p:spPr>
        <p:txBody>
          <a:bodyPr/>
          <a:lstStyle/>
          <a:p>
            <a:pPr algn="l" defTabSz="121898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5400" b="0" i="0" baseline="0" dirty="0" smtClean="0">
                <a:solidFill>
                  <a:srgbClr val="374C81"/>
                </a:solidFill>
                <a:latin typeface="Century Gothic"/>
              </a:rPr>
              <a:t>Effektive und effiziente</a:t>
            </a:r>
            <a:r>
              <a:rPr lang="de-DE" sz="5400" b="0" i="0" dirty="0" smtClean="0">
                <a:solidFill>
                  <a:srgbClr val="374C81"/>
                </a:solidFill>
                <a:latin typeface="Century Gothic"/>
              </a:rPr>
              <a:t> Studienplanung </a:t>
            </a:r>
            <a:br>
              <a:rPr lang="de-DE" sz="5400" b="0" i="0" dirty="0" smtClean="0">
                <a:solidFill>
                  <a:srgbClr val="374C81"/>
                </a:solidFill>
                <a:latin typeface="Century Gothic"/>
              </a:rPr>
            </a:br>
            <a:r>
              <a:rPr lang="de-DE" sz="5400" b="0" i="0" dirty="0" smtClean="0">
                <a:solidFill>
                  <a:srgbClr val="374C81"/>
                </a:solidFill>
                <a:latin typeface="Century Gothic"/>
              </a:rPr>
              <a:t>und -organisation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>
          <a:xfrm>
            <a:off x="4726259" y="76200"/>
            <a:ext cx="6548403" cy="1397000"/>
          </a:xfrm>
        </p:spPr>
        <p:txBody>
          <a:bodyPr/>
          <a:lstStyle/>
          <a:p>
            <a:pPr algn="l" defTabSz="1218987">
              <a:lnSpc>
                <a:spcPct val="85000"/>
              </a:lnSpc>
              <a:spcBef>
                <a:spcPct val="0"/>
              </a:spcBef>
              <a:buNone/>
            </a:pPr>
            <a:r>
              <a:rPr lang="de-DE" sz="4400" b="0" i="0" baseline="0" dirty="0" smtClean="0">
                <a:solidFill>
                  <a:srgbClr val="374C81"/>
                </a:solidFill>
                <a:latin typeface="Century Gothic"/>
              </a:rPr>
              <a:t>Inhalt</a:t>
            </a:r>
            <a:endParaRPr lang="de-DE" dirty="0"/>
          </a:p>
        </p:txBody>
      </p:sp>
      <p:sp>
        <p:nvSpPr>
          <p:cNvPr id="14" name="Inhaltsplatzhalter 13"/>
          <p:cNvSpPr>
            <a:spLocks noGrp="1"/>
          </p:cNvSpPr>
          <p:nvPr>
            <p:ph idx="1"/>
          </p:nvPr>
        </p:nvSpPr>
        <p:spPr>
          <a:xfrm>
            <a:off x="4294212" y="1844824"/>
            <a:ext cx="6980450" cy="432737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de-DE" sz="9600" b="1" dirty="0" smtClean="0"/>
              <a:t>1. Definitionen</a:t>
            </a:r>
            <a:r>
              <a:rPr lang="de-DE" sz="9600" b="1" dirty="0"/>
              <a:t/>
            </a:r>
            <a:br>
              <a:rPr lang="de-DE" sz="9600" b="1" dirty="0"/>
            </a:br>
            <a:r>
              <a:rPr lang="de-DE" sz="9600" b="1" dirty="0"/>
              <a:t/>
            </a:r>
            <a:br>
              <a:rPr lang="de-DE" sz="9600" b="1" dirty="0"/>
            </a:br>
            <a:r>
              <a:rPr lang="de-DE" sz="9600" b="1" dirty="0"/>
              <a:t>2. Zeitmanagement</a:t>
            </a:r>
            <a:br>
              <a:rPr lang="de-DE" sz="9600" b="1" dirty="0"/>
            </a:br>
            <a:r>
              <a:rPr lang="de-DE" sz="9600" b="1" dirty="0"/>
              <a:t/>
            </a:r>
            <a:br>
              <a:rPr lang="de-DE" sz="9600" b="1" dirty="0"/>
            </a:br>
            <a:r>
              <a:rPr lang="de-DE" sz="9600" b="1" dirty="0"/>
              <a:t>3. Arbeitsumfeld </a:t>
            </a:r>
            <a:br>
              <a:rPr lang="de-DE" sz="9600" b="1" dirty="0"/>
            </a:br>
            <a:r>
              <a:rPr lang="de-DE" sz="9600" b="1" dirty="0"/>
              <a:t/>
            </a:r>
            <a:br>
              <a:rPr lang="de-DE" sz="9600" b="1" dirty="0"/>
            </a:br>
            <a:r>
              <a:rPr lang="de-DE" sz="9600" b="1" dirty="0"/>
              <a:t>4. Persönliche Ziele </a:t>
            </a:r>
            <a:br>
              <a:rPr lang="de-DE" sz="9600" b="1" dirty="0"/>
            </a:br>
            <a:r>
              <a:rPr lang="de-DE" sz="9600" b="1" dirty="0"/>
              <a:t/>
            </a:r>
            <a:br>
              <a:rPr lang="de-DE" sz="9600" b="1" dirty="0"/>
            </a:br>
            <a:r>
              <a:rPr lang="de-DE" sz="9600" b="1" dirty="0"/>
              <a:t>5. Studentische Ziele </a:t>
            </a:r>
            <a:br>
              <a:rPr lang="de-DE" sz="9600" b="1" dirty="0"/>
            </a:br>
            <a:r>
              <a:rPr lang="de-DE" sz="9600" b="1" dirty="0"/>
              <a:t/>
            </a:r>
            <a:br>
              <a:rPr lang="de-DE" sz="9600" b="1" dirty="0"/>
            </a:br>
            <a:r>
              <a:rPr lang="de-DE" sz="9600" b="1" dirty="0"/>
              <a:t>6. Zeiteinteilungshelfer</a:t>
            </a:r>
            <a:br>
              <a:rPr lang="de-DE" sz="9600" b="1" dirty="0"/>
            </a:br>
            <a:r>
              <a:rPr lang="de-DE" sz="9600" b="1" dirty="0"/>
              <a:t/>
            </a:r>
            <a:br>
              <a:rPr lang="de-DE" sz="9600" b="1" dirty="0"/>
            </a:br>
            <a:r>
              <a:rPr lang="de-DE" sz="9600" b="1" dirty="0"/>
              <a:t>7. Zeitpläne</a:t>
            </a:r>
            <a:br>
              <a:rPr lang="de-DE" sz="9600" b="1" dirty="0"/>
            </a:br>
            <a:r>
              <a:rPr lang="de-DE" sz="9600" b="1" dirty="0"/>
              <a:t/>
            </a:r>
            <a:br>
              <a:rPr lang="de-DE" sz="9600" b="1" dirty="0"/>
            </a:br>
            <a:r>
              <a:rPr lang="de-DE" sz="9600" b="1" dirty="0"/>
              <a:t>7.1. Prioritäten </a:t>
            </a:r>
            <a:r>
              <a:rPr lang="de-DE" sz="9600" b="1" dirty="0" smtClean="0"/>
              <a:t>setzen</a:t>
            </a:r>
            <a:r>
              <a:rPr lang="de-DE" sz="9600" b="1" dirty="0"/>
              <a:t/>
            </a:r>
            <a:br>
              <a:rPr lang="de-DE" sz="9600" b="1" dirty="0"/>
            </a:br>
            <a:r>
              <a:rPr lang="de-DE" sz="9600" b="1" dirty="0"/>
              <a:t>7.2. Pausen </a:t>
            </a:r>
            <a:r>
              <a:rPr lang="de-DE" sz="9600" b="1" dirty="0" smtClean="0"/>
              <a:t>einplanen</a:t>
            </a:r>
            <a:r>
              <a:rPr lang="de-DE" sz="9600" b="1" dirty="0"/>
              <a:t/>
            </a:r>
            <a:br>
              <a:rPr lang="de-DE" sz="9600" b="1" dirty="0"/>
            </a:b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de-DE" noProof="0" smtClean="0"/>
              <a:t>2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 smtClean="0">
                <a:solidFill>
                  <a:srgbClr val="FFC000"/>
                </a:solidFill>
              </a:rPr>
              <a:t>1. Definitionen</a:t>
            </a:r>
            <a:br>
              <a:rPr lang="de-DE" dirty="0" smtClean="0">
                <a:solidFill>
                  <a:srgbClr val="FFC000"/>
                </a:solidFill>
              </a:rPr>
            </a:br>
            <a:r>
              <a:rPr lang="de-DE" dirty="0" smtClean="0">
                <a:solidFill>
                  <a:srgbClr val="FFC000"/>
                </a:solidFill>
              </a:rPr>
              <a:t/>
            </a:r>
            <a:br>
              <a:rPr lang="de-DE" dirty="0" smtClean="0">
                <a:solidFill>
                  <a:srgbClr val="FFC000"/>
                </a:solidFill>
              </a:rPr>
            </a:br>
            <a:r>
              <a:rPr lang="de-DE" dirty="0"/>
              <a:t>2. </a:t>
            </a:r>
            <a:r>
              <a:rPr lang="de-DE" dirty="0" smtClean="0"/>
              <a:t>Zeitmanagement</a:t>
            </a:r>
            <a:br>
              <a:rPr lang="de-DE" dirty="0" smtClean="0"/>
            </a:br>
            <a:r>
              <a:rPr lang="de-DE" dirty="0" smtClean="0">
                <a:solidFill>
                  <a:srgbClr val="FFC000"/>
                </a:solidFill>
              </a:rPr>
              <a:t/>
            </a:r>
            <a:br>
              <a:rPr lang="de-DE" dirty="0" smtClean="0">
                <a:solidFill>
                  <a:srgbClr val="FFC000"/>
                </a:solidFill>
              </a:rPr>
            </a:br>
            <a:r>
              <a:rPr lang="de-DE" dirty="0"/>
              <a:t>3. </a:t>
            </a:r>
            <a:r>
              <a:rPr lang="de-DE" dirty="0" smtClean="0"/>
              <a:t>Arbeitsumfeld 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4. Persönliche Ziele 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5. Studentische Ziele 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6. Zeiteinteilungshelfer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7. Zeitpläne</a:t>
            </a:r>
            <a:endParaRPr lang="de-DE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204" y="404664"/>
            <a:ext cx="3505279" cy="515719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 rot="900000">
            <a:off x="6063365" y="1644550"/>
            <a:ext cx="1274085" cy="41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de-DE" sz="2200" b="1" dirty="0" smtClean="0">
                <a:solidFill>
                  <a:schemeClr val="bg1"/>
                </a:solidFill>
              </a:rPr>
              <a:t>Effektiv</a:t>
            </a:r>
            <a:endParaRPr lang="de-DE" sz="2200" b="1" dirty="0">
              <a:solidFill>
                <a:schemeClr val="bg1"/>
              </a:solidFill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3</a:t>
            </a:fld>
            <a:endParaRPr lang="de-DE" noProof="0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4167634801"/>
              </p:ext>
            </p:extLst>
          </p:nvPr>
        </p:nvGraphicFramePr>
        <p:xfrm>
          <a:off x="6958508" y="2924944"/>
          <a:ext cx="4752528" cy="2924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Bild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38828" y="764704"/>
            <a:ext cx="1546064" cy="210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3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70276" y="620688"/>
            <a:ext cx="6445387" cy="6973912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Zeitmanagement</a:t>
            </a:r>
          </a:p>
          <a:p>
            <a:pPr marL="0" indent="0" algn="ctr">
              <a:buNone/>
            </a:pPr>
            <a:r>
              <a:rPr lang="de-DE" dirty="0" smtClean="0"/>
              <a:t>   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4</a:t>
            </a:fld>
            <a:endParaRPr lang="de-DE" noProof="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304721" y="404664"/>
            <a:ext cx="3351927" cy="5976664"/>
          </a:xfrm>
          <a:prstGeom prst="rect">
            <a:avLst/>
          </a:prstGeom>
        </p:spPr>
        <p:txBody>
          <a:bodyPr vert="horz" lIns="121899" tIns="60949" rIns="121899" bIns="60949" rtlCol="0" anchor="ctr" anchorCtr="0">
            <a:normAutofit/>
          </a:bodyPr>
          <a:lstStyle>
            <a:lvl1pPr algn="l" defTabSz="1218987" rtl="0" eaLnBrk="1" latinLnBrk="0" hangingPunct="1">
              <a:lnSpc>
                <a:spcPct val="85000"/>
              </a:lnSpc>
              <a:spcBef>
                <a:spcPct val="0"/>
              </a:spcBef>
              <a:buNone/>
              <a:tabLst/>
              <a:defRPr sz="20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1. </a:t>
            </a:r>
            <a:r>
              <a:rPr lang="de-DE" dirty="0"/>
              <a:t>Definitionen</a:t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>
                <a:solidFill>
                  <a:srgbClr val="FFC000"/>
                </a:solidFill>
              </a:rPr>
              <a:t>2. </a:t>
            </a:r>
            <a:r>
              <a:rPr lang="de-DE" dirty="0">
                <a:solidFill>
                  <a:srgbClr val="FFC000"/>
                </a:solidFill>
              </a:rPr>
              <a:t>Zeitmanagement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3. Arbeitsumfeld 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4. Persönliche Ziele 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5. Studentische Ziele 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6. Zeiteinteilungshelfer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7. Zeitpläne</a:t>
            </a:r>
            <a:endParaRPr lang="de-DE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52" y="2852936"/>
            <a:ext cx="1177043" cy="3697216"/>
          </a:xfrm>
          <a:prstGeom prst="rect">
            <a:avLst/>
          </a:prstGeom>
        </p:spPr>
      </p:pic>
      <p:sp>
        <p:nvSpPr>
          <p:cNvPr id="8" name="Wolkenförmige Legende 7"/>
          <p:cNvSpPr/>
          <p:nvPr/>
        </p:nvSpPr>
        <p:spPr>
          <a:xfrm>
            <a:off x="5860722" y="1772816"/>
            <a:ext cx="3528392" cy="1440160"/>
          </a:xfrm>
          <a:prstGeom prst="cloudCallou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Womit ist man zufrieden?  </a:t>
            </a:r>
          </a:p>
        </p:txBody>
      </p:sp>
      <p:sp>
        <p:nvSpPr>
          <p:cNvPr id="9" name="Wolkenförmige Legende 8"/>
          <p:cNvSpPr/>
          <p:nvPr/>
        </p:nvSpPr>
        <p:spPr>
          <a:xfrm>
            <a:off x="7606580" y="2996952"/>
            <a:ext cx="3384376" cy="1512168"/>
          </a:xfrm>
          <a:prstGeom prst="cloudCallou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/>
              <a:t>Was </a:t>
            </a:r>
            <a:r>
              <a:rPr lang="de-DE" dirty="0"/>
              <a:t>möchte man ändern?</a:t>
            </a:r>
          </a:p>
        </p:txBody>
      </p:sp>
    </p:spTree>
    <p:extLst>
      <p:ext uri="{BB962C8B-B14F-4D97-AF65-F5344CB8AC3E}">
        <p14:creationId xmlns:p14="http://schemas.microsoft.com/office/powerpoint/2010/main" val="253875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82244" y="620688"/>
            <a:ext cx="6805427" cy="6396856"/>
          </a:xfrm>
        </p:spPr>
        <p:txBody>
          <a:bodyPr/>
          <a:lstStyle/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de-DE" altLang="de-DE" b="1" dirty="0" smtClean="0">
                <a:latin typeface="Century Gothic" panose="020B0502020202020204" pitchFamily="34" charset="0"/>
              </a:rPr>
              <a:t>Effektives Zeitmanagement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de-DE" altLang="de-DE" dirty="0" smtClean="0">
              <a:latin typeface="Century Gothic" panose="020B0502020202020204" pitchFamily="34" charset="0"/>
            </a:endParaRP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de-DE" altLang="de-DE" dirty="0" smtClean="0">
                <a:latin typeface="Century Gothic" panose="020B0502020202020204" pitchFamily="34" charset="0"/>
              </a:rPr>
              <a:t>Welches </a:t>
            </a:r>
            <a:r>
              <a:rPr lang="de-DE" altLang="de-DE" dirty="0">
                <a:latin typeface="Century Gothic" panose="020B0502020202020204" pitchFamily="34" charset="0"/>
              </a:rPr>
              <a:t>Ziel möchte ich erreichen? 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de-DE" altLang="de-DE" dirty="0">
                <a:latin typeface="Century Gothic" panose="020B0502020202020204" pitchFamily="34" charset="0"/>
              </a:rPr>
              <a:t>Welchen Anforderungen will ich genügen? 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de-DE" altLang="de-DE" dirty="0">
                <a:latin typeface="Century Gothic" panose="020B0502020202020204" pitchFamily="34" charset="0"/>
              </a:rPr>
              <a:t>Welche Absprachen muss ich vorbereitend </a:t>
            </a:r>
            <a:r>
              <a:rPr lang="de-DE" altLang="de-DE" dirty="0" smtClean="0">
                <a:latin typeface="Century Gothic" panose="020B0502020202020204" pitchFamily="34" charset="0"/>
              </a:rPr>
              <a:t>   treffen</a:t>
            </a:r>
            <a:r>
              <a:rPr lang="de-DE" altLang="de-DE" dirty="0">
                <a:latin typeface="Century Gothic" panose="020B0502020202020204" pitchFamily="34" charset="0"/>
              </a:rPr>
              <a:t>? 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de-DE" altLang="de-DE" dirty="0">
                <a:latin typeface="Century Gothic" panose="020B0502020202020204" pitchFamily="34" charset="0"/>
              </a:rPr>
              <a:t>Wie gut sind meine Vorkenntnisse? 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de-DE" altLang="de-DE" dirty="0">
                <a:latin typeface="Century Gothic" panose="020B0502020202020204" pitchFamily="34" charset="0"/>
              </a:rPr>
              <a:t>Welche Teilarbeiten sind zu erledigen?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5</a:t>
            </a:fld>
            <a:endParaRPr lang="de-DE" noProof="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304721" y="404664"/>
            <a:ext cx="3351927" cy="5976664"/>
          </a:xfrm>
          <a:prstGeom prst="rect">
            <a:avLst/>
          </a:prstGeom>
        </p:spPr>
        <p:txBody>
          <a:bodyPr vert="horz" lIns="121899" tIns="60949" rIns="121899" bIns="60949" rtlCol="0" anchor="ctr" anchorCtr="0">
            <a:normAutofit/>
          </a:bodyPr>
          <a:lstStyle>
            <a:lvl1pPr algn="l" defTabSz="1218987" rtl="0" eaLnBrk="1" latinLnBrk="0" hangingPunct="1">
              <a:lnSpc>
                <a:spcPct val="85000"/>
              </a:lnSpc>
              <a:spcBef>
                <a:spcPct val="0"/>
              </a:spcBef>
              <a:buNone/>
              <a:tabLst/>
              <a:defRPr sz="20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2. Zeitmanagement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Zeitpläne</a:t>
            </a:r>
          </a:p>
        </p:txBody>
      </p:sp>
    </p:spTree>
    <p:extLst>
      <p:ext uri="{BB962C8B-B14F-4D97-AF65-F5344CB8AC3E}">
        <p14:creationId xmlns:p14="http://schemas.microsoft.com/office/powerpoint/2010/main" val="137117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/>
              <a:t>Aufmerksamkeit durch das Arbeitsumfeld</a:t>
            </a:r>
            <a:endParaRPr lang="de-DE" dirty="0"/>
          </a:p>
          <a:p>
            <a:r>
              <a:rPr lang="de-DE" u="sng" dirty="0" smtClean="0"/>
              <a:t>Konzentration</a:t>
            </a:r>
            <a:r>
              <a:rPr lang="de-DE" u="sng" dirty="0"/>
              <a:t>: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→ nur wichtige </a:t>
            </a:r>
            <a:r>
              <a:rPr lang="de-DE" dirty="0"/>
              <a:t>Dinge</a:t>
            </a:r>
          </a:p>
          <a:p>
            <a:pPr marL="0" indent="0">
              <a:buNone/>
            </a:pPr>
            <a:r>
              <a:rPr lang="de-DE" dirty="0"/>
              <a:t> </a:t>
            </a:r>
          </a:p>
          <a:p>
            <a:r>
              <a:rPr lang="de-DE" u="sng" dirty="0" smtClean="0"/>
              <a:t>Organisation </a:t>
            </a:r>
            <a:r>
              <a:rPr lang="de-DE" u="sng" dirty="0"/>
              <a:t>des Arbeitsplatzes: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Aufmerksamkeit auf das Wesentliche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Keine Ablenkung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Raum für Konzentration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Relevante Dinge vs. </a:t>
            </a:r>
            <a:r>
              <a:rPr lang="de-DE" dirty="0" err="1"/>
              <a:t>Unrelevante</a:t>
            </a:r>
            <a:r>
              <a:rPr lang="de-DE" dirty="0"/>
              <a:t> Dinge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6</a:t>
            </a:fld>
            <a:endParaRPr lang="de-DE" noProof="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 smtClean="0"/>
              <a:t>1</a:t>
            </a:r>
            <a:r>
              <a:rPr lang="de-DE" dirty="0"/>
              <a:t>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3. Arbeitsumfeld 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</a:t>
            </a:r>
            <a:r>
              <a:rPr lang="de-DE" dirty="0" smtClean="0"/>
              <a:t>Zeitpläne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383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/>
              <a:t>Aufmerksamkeit durch das Arbeitsumfeld</a:t>
            </a:r>
            <a:endParaRPr lang="de-DE" dirty="0"/>
          </a:p>
          <a:p>
            <a:r>
              <a:rPr lang="de-DE" u="sng" dirty="0" smtClean="0"/>
              <a:t>Organisiertes </a:t>
            </a:r>
            <a:r>
              <a:rPr lang="de-DE" u="sng" dirty="0"/>
              <a:t>Umfeld schaffen</a:t>
            </a:r>
            <a:r>
              <a:rPr lang="de-DE" u="sng" dirty="0" smtClean="0"/>
              <a:t>: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Überschaubare </a:t>
            </a:r>
            <a:r>
              <a:rPr lang="de-DE" dirty="0"/>
              <a:t>Organisationseinheit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Sauberkeit</a:t>
            </a:r>
          </a:p>
          <a:p>
            <a:pPr marL="0" indent="0">
              <a:buNone/>
            </a:pPr>
            <a:r>
              <a:rPr lang="de-DE" dirty="0"/>
              <a:t>→ </a:t>
            </a:r>
            <a:r>
              <a:rPr lang="de-DE" dirty="0" smtClean="0"/>
              <a:t>Aufräumen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Reduzieren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Trennen</a:t>
            </a:r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Zugriffsgeschwindigkeit erhöhen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28" y="2852936"/>
            <a:ext cx="2808312" cy="2018474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7</a:t>
            </a:fld>
            <a:endParaRPr lang="de-DE" noProof="0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3. Arbeitsumfeld 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</a:t>
            </a:r>
            <a:r>
              <a:rPr lang="de-DE" dirty="0" smtClean="0"/>
              <a:t>Zeitpläne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497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332" y="548680"/>
            <a:ext cx="4979324" cy="2801389"/>
          </a:xfrm>
        </p:spPr>
      </p:pic>
      <p:pic>
        <p:nvPicPr>
          <p:cNvPr id="6" name="Inhaltsplatzhalt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44" y="3575944"/>
            <a:ext cx="4976812" cy="2799456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8</a:t>
            </a:fld>
            <a:endParaRPr lang="de-DE" noProof="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3. Arbeitsumfeld 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</a:t>
            </a:r>
            <a:r>
              <a:rPr lang="de-DE" dirty="0" smtClean="0"/>
              <a:t>Zeitpläne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343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131978"/>
              </p:ext>
            </p:extLst>
          </p:nvPr>
        </p:nvGraphicFramePr>
        <p:xfrm>
          <a:off x="4181204" y="764704"/>
          <a:ext cx="6805427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 smtClean="0"/>
              <a:t>1. </a:t>
            </a:r>
            <a:r>
              <a:rPr lang="de-DE" dirty="0"/>
              <a:t>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2</a:t>
            </a:r>
            <a:r>
              <a:rPr lang="de-DE" dirty="0"/>
              <a:t>.</a:t>
            </a:r>
            <a:r>
              <a:rPr lang="de-DE" dirty="0" smtClean="0"/>
              <a:t> Zeitmanagement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3</a:t>
            </a:r>
            <a:r>
              <a:rPr lang="de-DE" dirty="0"/>
              <a:t>.</a:t>
            </a:r>
            <a:r>
              <a:rPr lang="de-DE" dirty="0" smtClean="0"/>
              <a:t> Arbeitsumfeld 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>
                <a:solidFill>
                  <a:srgbClr val="FFC000"/>
                </a:solidFill>
              </a:rPr>
              <a:t>4. </a:t>
            </a:r>
            <a:r>
              <a:rPr lang="de-DE" dirty="0">
                <a:solidFill>
                  <a:srgbClr val="FFC000"/>
                </a:solidFill>
              </a:rPr>
              <a:t>Persönliche Ziele 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5</a:t>
            </a:r>
            <a:r>
              <a:rPr lang="de-DE" dirty="0"/>
              <a:t>.</a:t>
            </a:r>
            <a:r>
              <a:rPr lang="de-DE" dirty="0" smtClean="0"/>
              <a:t> </a:t>
            </a:r>
            <a:r>
              <a:rPr lang="de-DE" dirty="0"/>
              <a:t>Studentische Ziele </a:t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6</a:t>
            </a:r>
            <a:r>
              <a:rPr lang="de-DE" dirty="0"/>
              <a:t>.</a:t>
            </a:r>
            <a:r>
              <a:rPr lang="de-DE" dirty="0" smtClean="0"/>
              <a:t> </a:t>
            </a:r>
            <a:r>
              <a:rPr lang="de-DE" dirty="0"/>
              <a:t>Zeiteinteilungshelfer</a:t>
            </a:r>
            <a:br>
              <a:rPr lang="de-DE" dirty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7</a:t>
            </a:r>
            <a:r>
              <a:rPr lang="de-DE" dirty="0"/>
              <a:t>.</a:t>
            </a:r>
            <a:r>
              <a:rPr lang="de-DE" dirty="0" smtClean="0"/>
              <a:t> Zeitpläne</a:t>
            </a:r>
            <a:endParaRPr lang="de-DE" dirty="0"/>
          </a:p>
        </p:txBody>
      </p:sp>
      <p:pic>
        <p:nvPicPr>
          <p:cNvPr id="11" name="Bild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9184" y="908720"/>
            <a:ext cx="1451721" cy="1440160"/>
          </a:xfrm>
          <a:prstGeom prst="rect">
            <a:avLst/>
          </a:prstGeom>
        </p:spPr>
      </p:pic>
      <p:pic>
        <p:nvPicPr>
          <p:cNvPr id="12" name="Bild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1583" y="2800627"/>
            <a:ext cx="1371125" cy="1184738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6742" y="4509120"/>
            <a:ext cx="3035549" cy="792088"/>
          </a:xfrm>
          <a:prstGeom prst="rect">
            <a:avLst/>
          </a:prstGeom>
        </p:spPr>
      </p:pic>
      <p:pic>
        <p:nvPicPr>
          <p:cNvPr id="14" name="Bild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0556" y="5713505"/>
            <a:ext cx="1008112" cy="1008112"/>
          </a:xfrm>
          <a:prstGeom prst="rect">
            <a:avLst/>
          </a:prstGeom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49879" y="2348880"/>
            <a:ext cx="1628800" cy="1628800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11062964" y="3987811"/>
            <a:ext cx="792088" cy="1124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de-DE" sz="7000" dirty="0" smtClean="0">
                <a:solidFill>
                  <a:srgbClr val="0000FF"/>
                </a:solidFill>
              </a:rPr>
              <a:t>?</a:t>
            </a:r>
            <a:endParaRPr lang="de-DE" sz="7000" dirty="0">
              <a:solidFill>
                <a:srgbClr val="0000FF"/>
              </a:solidFill>
            </a:endParaRPr>
          </a:p>
        </p:txBody>
      </p:sp>
      <p:pic>
        <p:nvPicPr>
          <p:cNvPr id="20" name="Bild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66220" y="731191"/>
            <a:ext cx="1257648" cy="1257648"/>
          </a:xfrm>
          <a:prstGeom prst="rect">
            <a:avLst/>
          </a:prstGeom>
        </p:spPr>
      </p:pic>
      <p:sp>
        <p:nvSpPr>
          <p:cNvPr id="21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10167146" y="6400801"/>
            <a:ext cx="1107518" cy="320675"/>
          </a:xfrm>
        </p:spPr>
        <p:txBody>
          <a:bodyPr/>
          <a:lstStyle/>
          <a:p>
            <a:fld id="{2DFBB78A-01B4-41F2-96B0-677A4A282832}" type="slidenum">
              <a:rPr lang="de-DE" noProof="0" smtClean="0"/>
              <a:t>9</a:t>
            </a:fld>
            <a:endParaRPr lang="de-DE" noProof="0" dirty="0"/>
          </a:p>
        </p:txBody>
      </p:sp>
      <p:sp>
        <p:nvSpPr>
          <p:cNvPr id="22" name="Textfeld 21"/>
          <p:cNvSpPr txBox="1"/>
          <p:nvPr/>
        </p:nvSpPr>
        <p:spPr>
          <a:xfrm>
            <a:off x="5202932" y="242333"/>
            <a:ext cx="518457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de-DE" b="1" dirty="0" smtClean="0"/>
              <a:t>7 Schritte zum Erfolg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67572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10</a:t>
            </a:fld>
            <a:endParaRPr lang="de-DE" noProof="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4. Persönliche Ziele 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</a:t>
            </a:r>
            <a:r>
              <a:rPr lang="de-DE" dirty="0" smtClean="0"/>
              <a:t>Zeitpläne</a:t>
            </a:r>
            <a:endParaRPr lang="de-DE" dirty="0"/>
          </a:p>
        </p:txBody>
      </p:sp>
      <p:pic>
        <p:nvPicPr>
          <p:cNvPr id="5" name="Bild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50396" y="322331"/>
            <a:ext cx="4104456" cy="614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2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692696"/>
            <a:ext cx="6805427" cy="5682704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Studentische </a:t>
            </a:r>
            <a:r>
              <a:rPr lang="de-DE" b="1" dirty="0"/>
              <a:t>Ziele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/>
              <a:t>SMART-Regel</a:t>
            </a:r>
          </a:p>
          <a:p>
            <a:pPr marL="0" indent="0">
              <a:buNone/>
            </a:pPr>
            <a:endParaRPr lang="de-DE" sz="1000" dirty="0"/>
          </a:p>
          <a:p>
            <a:pPr lvl="1"/>
            <a:r>
              <a:rPr lang="de-DE" sz="2400" dirty="0"/>
              <a:t>spezifisch definiert</a:t>
            </a:r>
          </a:p>
          <a:p>
            <a:pPr lvl="1"/>
            <a:r>
              <a:rPr lang="de-DE" sz="2400" dirty="0"/>
              <a:t>messbar </a:t>
            </a:r>
          </a:p>
          <a:p>
            <a:pPr lvl="1"/>
            <a:r>
              <a:rPr lang="de-DE" sz="2400" dirty="0"/>
              <a:t>attraktiv</a:t>
            </a:r>
          </a:p>
          <a:p>
            <a:pPr lvl="1"/>
            <a:r>
              <a:rPr lang="de-DE" sz="2400" dirty="0"/>
              <a:t>realistisch</a:t>
            </a:r>
          </a:p>
          <a:p>
            <a:pPr lvl="1"/>
            <a:r>
              <a:rPr lang="de-DE" sz="2400" dirty="0"/>
              <a:t>und terminiert!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11</a:t>
            </a:fld>
            <a:endParaRPr lang="de-DE" noProof="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 smtClean="0"/>
              <a:t>1. </a:t>
            </a:r>
            <a:r>
              <a:rPr lang="de-DE" dirty="0"/>
              <a:t>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5. Studentische Ziele </a:t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</a:t>
            </a:r>
            <a:r>
              <a:rPr lang="de-DE" dirty="0" smtClean="0"/>
              <a:t>Zeitpläne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057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721" y="2006600"/>
            <a:ext cx="3351927" cy="2844800"/>
          </a:xfrm>
        </p:spPr>
        <p:txBody>
          <a:bodyPr>
            <a:normAutofit fontScale="90000"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5. Studentische Ziele </a:t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Zeitpläne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12</a:t>
            </a:fld>
            <a:endParaRPr lang="de-DE" noProof="0" dirty="0"/>
          </a:p>
        </p:txBody>
      </p:sp>
      <p:sp>
        <p:nvSpPr>
          <p:cNvPr id="10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Studentische </a:t>
            </a:r>
            <a:r>
              <a:rPr lang="de-DE" b="1" dirty="0"/>
              <a:t>Ziele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spcBef>
                <a:spcPts val="600"/>
              </a:spcBef>
              <a:buNone/>
            </a:pPr>
            <a:r>
              <a:rPr lang="de-DE" dirty="0" smtClean="0"/>
              <a:t>       </a:t>
            </a:r>
            <a:r>
              <a:rPr lang="de-DE" sz="2200" dirty="0" smtClean="0"/>
              <a:t>→ Abschluss </a:t>
            </a:r>
            <a:r>
              <a:rPr lang="de-DE" sz="2200" dirty="0"/>
              <a:t>des </a:t>
            </a:r>
            <a:r>
              <a:rPr lang="de-DE" sz="2200" dirty="0" smtClean="0"/>
              <a:t>Wirtschaftsrechts           </a:t>
            </a:r>
            <a:r>
              <a:rPr lang="de-DE" sz="2200" dirty="0" smtClean="0"/>
              <a:t>   	Studiums</a:t>
            </a:r>
            <a:endParaRPr lang="de-DE" sz="22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de-DE" sz="2200" dirty="0" smtClean="0"/>
              <a:t>                    → Meistern </a:t>
            </a:r>
            <a:r>
              <a:rPr lang="de-DE" sz="2200" dirty="0"/>
              <a:t>aller </a:t>
            </a:r>
            <a:r>
              <a:rPr lang="de-DE" sz="2200" dirty="0" smtClean="0"/>
              <a:t>Semester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200" dirty="0" smtClean="0"/>
              <a:t>                              → </a:t>
            </a:r>
            <a:r>
              <a:rPr lang="de-DE" sz="2200" dirty="0"/>
              <a:t>Schaffen der einzelnen </a:t>
            </a:r>
            <a:r>
              <a:rPr lang="de-DE" sz="2200" dirty="0" smtClean="0"/>
              <a:t>  			Semester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200" dirty="0" smtClean="0"/>
              <a:t>                                         → </a:t>
            </a:r>
            <a:r>
              <a:rPr lang="de-DE" sz="2200" dirty="0"/>
              <a:t>Bestehen der </a:t>
            </a:r>
            <a:r>
              <a:rPr lang="de-DE" sz="2200" dirty="0" smtClean="0"/>
              <a:t> 				Prüfungen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2200" dirty="0" smtClean="0"/>
              <a:t>                                                     → </a:t>
            </a:r>
            <a:r>
              <a:rPr lang="de-DE" sz="2200" dirty="0"/>
              <a:t>gute Vor- und </a:t>
            </a:r>
            <a:r>
              <a:rPr lang="de-DE" sz="2200" dirty="0" smtClean="0"/>
              <a:t>			      Nachbereitung </a:t>
            </a:r>
            <a:endParaRPr lang="de-DE" sz="2200" dirty="0"/>
          </a:p>
          <a:p>
            <a:endParaRPr lang="de-DE" dirty="0"/>
          </a:p>
        </p:txBody>
      </p:sp>
      <p:cxnSp>
        <p:nvCxnSpPr>
          <p:cNvPr id="33" name="Gewinkelte Verbindung 32"/>
          <p:cNvCxnSpPr/>
          <p:nvPr/>
        </p:nvCxnSpPr>
        <p:spPr>
          <a:xfrm>
            <a:off x="4490445" y="2348880"/>
            <a:ext cx="1107438" cy="581816"/>
          </a:xfrm>
          <a:prstGeom prst="bentConnector3">
            <a:avLst>
              <a:gd name="adj1" fmla="val 50000"/>
            </a:avLst>
          </a:prstGeom>
          <a:ln w="127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winkelte Verbindung 33"/>
          <p:cNvCxnSpPr/>
          <p:nvPr/>
        </p:nvCxnSpPr>
        <p:spPr>
          <a:xfrm>
            <a:off x="5303033" y="2930696"/>
            <a:ext cx="1080120" cy="576064"/>
          </a:xfrm>
          <a:prstGeom prst="bentConnector3">
            <a:avLst>
              <a:gd name="adj1" fmla="val 45231"/>
            </a:avLst>
          </a:prstGeom>
          <a:ln w="127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winkelte Verbindung 34"/>
          <p:cNvCxnSpPr/>
          <p:nvPr/>
        </p:nvCxnSpPr>
        <p:spPr>
          <a:xfrm>
            <a:off x="5917019" y="3506760"/>
            <a:ext cx="1617553" cy="570312"/>
          </a:xfrm>
          <a:prstGeom prst="bentConnector3">
            <a:avLst>
              <a:gd name="adj1" fmla="val 50000"/>
            </a:avLst>
          </a:prstGeom>
          <a:ln w="127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winkelte Verbindung 36"/>
          <p:cNvCxnSpPr/>
          <p:nvPr/>
        </p:nvCxnSpPr>
        <p:spPr>
          <a:xfrm>
            <a:off x="7002913" y="4077072"/>
            <a:ext cx="1288324" cy="611208"/>
          </a:xfrm>
          <a:prstGeom prst="bentConnector3">
            <a:avLst>
              <a:gd name="adj1" fmla="val 50000"/>
            </a:avLst>
          </a:prstGeom>
          <a:ln w="127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winkelte Verbindung 46"/>
          <p:cNvCxnSpPr/>
          <p:nvPr/>
        </p:nvCxnSpPr>
        <p:spPr>
          <a:xfrm>
            <a:off x="7647075" y="4688280"/>
            <a:ext cx="1584176" cy="647806"/>
          </a:xfrm>
          <a:prstGeom prst="bentConnector3">
            <a:avLst>
              <a:gd name="adj1" fmla="val 46748"/>
            </a:avLst>
          </a:prstGeom>
          <a:ln w="127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91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 smtClean="0"/>
              <a:t>Zeiteinteilungshelfer</a:t>
            </a:r>
          </a:p>
          <a:p>
            <a:pPr marL="0" indent="0">
              <a:buNone/>
            </a:pPr>
            <a:endParaRPr lang="de-DE" sz="1000" dirty="0"/>
          </a:p>
          <a:p>
            <a:pPr marL="0" indent="0">
              <a:buNone/>
            </a:pPr>
            <a:r>
              <a:rPr lang="de-DE" dirty="0"/>
              <a:t>→</a:t>
            </a:r>
            <a:r>
              <a:rPr lang="de-DE" dirty="0" smtClean="0"/>
              <a:t> </a:t>
            </a:r>
            <a:r>
              <a:rPr lang="de-DE" dirty="0"/>
              <a:t>schriftliches Festhalten, durch Notizhelfer</a:t>
            </a:r>
          </a:p>
          <a:p>
            <a:pPr marL="426645" lvl="1" indent="0">
              <a:buNone/>
            </a:pPr>
            <a:r>
              <a:rPr lang="de-DE" dirty="0" smtClean="0"/>
              <a:t>z.B. Notizbuch, </a:t>
            </a:r>
            <a:r>
              <a:rPr lang="de-DE" dirty="0" err="1" smtClean="0"/>
              <a:t>pda</a:t>
            </a:r>
            <a:endParaRPr lang="de-DE" dirty="0" smtClean="0"/>
          </a:p>
          <a:p>
            <a:pPr marL="426645" lvl="1" indent="0">
              <a:buNone/>
            </a:pPr>
            <a:r>
              <a:rPr lang="de-DE" dirty="0"/>
              <a:t> </a:t>
            </a:r>
          </a:p>
          <a:p>
            <a:pPr marL="0" indent="0">
              <a:buNone/>
            </a:pPr>
            <a:r>
              <a:rPr lang="de-DE" dirty="0"/>
              <a:t>dient </a:t>
            </a:r>
            <a:r>
              <a:rPr lang="de-DE" dirty="0" smtClean="0"/>
              <a:t>zum: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	→ </a:t>
            </a:r>
            <a:r>
              <a:rPr lang="de-DE" dirty="0"/>
              <a:t>Festhalten </a:t>
            </a:r>
          </a:p>
          <a:p>
            <a:pPr marL="0" indent="0">
              <a:buNone/>
            </a:pPr>
            <a:r>
              <a:rPr lang="de-DE" dirty="0" smtClean="0"/>
              <a:t>	→ </a:t>
            </a:r>
            <a:r>
              <a:rPr lang="de-DE" dirty="0"/>
              <a:t>Datieren</a:t>
            </a:r>
          </a:p>
          <a:p>
            <a:pPr marL="0" indent="0">
              <a:buNone/>
            </a:pPr>
            <a:r>
              <a:rPr lang="de-DE" dirty="0"/>
              <a:t> </a:t>
            </a:r>
          </a:p>
          <a:p>
            <a:pPr marL="0" indent="0">
              <a:buNone/>
            </a:pPr>
            <a:r>
              <a:rPr lang="de-DE" dirty="0"/>
              <a:t>WICHTIG: System für die Praxis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13</a:t>
            </a:fld>
            <a:endParaRPr lang="de-DE" noProof="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6. Zeiteinteilungshelfer</a:t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</a:t>
            </a:r>
            <a:r>
              <a:rPr lang="de-DE" dirty="0" smtClean="0"/>
              <a:t>Zeitpläne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387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620688"/>
            <a:ext cx="6805427" cy="57547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de-DE" b="1" dirty="0" smtClean="0"/>
              <a:t>Zeitpläne</a:t>
            </a:r>
          </a:p>
          <a:p>
            <a:pPr marL="0" indent="0" algn="ctr">
              <a:buNone/>
            </a:pPr>
            <a:endParaRPr lang="de-DE" b="1" dirty="0"/>
          </a:p>
          <a:p>
            <a:pPr>
              <a:lnSpc>
                <a:spcPct val="250000"/>
              </a:lnSpc>
            </a:pPr>
            <a:r>
              <a:rPr lang="de-DE" dirty="0"/>
              <a:t>Zeit gewinnen durch richtiges </a:t>
            </a:r>
            <a:r>
              <a:rPr lang="de-DE" dirty="0" smtClean="0"/>
              <a:t>Planen</a:t>
            </a:r>
          </a:p>
          <a:p>
            <a:pPr>
              <a:lnSpc>
                <a:spcPct val="250000"/>
              </a:lnSpc>
            </a:pPr>
            <a:r>
              <a:rPr lang="de-DE" dirty="0"/>
              <a:t>Schriftliches Planen</a:t>
            </a:r>
            <a:endParaRPr lang="de-DE" dirty="0" smtClean="0"/>
          </a:p>
          <a:p>
            <a:pPr>
              <a:lnSpc>
                <a:spcPct val="250000"/>
              </a:lnSpc>
            </a:pPr>
            <a:r>
              <a:rPr lang="de-DE" dirty="0" smtClean="0"/>
              <a:t>Wochen- </a:t>
            </a:r>
            <a:r>
              <a:rPr lang="de-DE" dirty="0"/>
              <a:t>und Monatsplan </a:t>
            </a:r>
            <a:r>
              <a:rPr lang="de-DE" dirty="0" smtClean="0"/>
              <a:t>erstellen</a:t>
            </a:r>
          </a:p>
          <a:p>
            <a:pPr marL="0" indent="0">
              <a:buNone/>
            </a:pP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endParaRPr lang="de-DE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14</a:t>
            </a:fld>
            <a:endParaRPr lang="de-DE" noProof="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7. Zeitpläne</a:t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>
                <a:solidFill>
                  <a:srgbClr val="FFC000"/>
                </a:solidFill>
              </a:rPr>
              <a:t/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 smtClean="0"/>
              <a:t>7.1. </a:t>
            </a:r>
            <a:r>
              <a:rPr lang="de-DE" dirty="0"/>
              <a:t>Prioritäten setzen</a:t>
            </a:r>
            <a:br>
              <a:rPr lang="de-DE" dirty="0"/>
            </a:br>
            <a:r>
              <a:rPr lang="de-DE" dirty="0" smtClean="0"/>
              <a:t>7.2. </a:t>
            </a:r>
            <a:r>
              <a:rPr lang="de-DE" dirty="0"/>
              <a:t>Pausen einplanen</a:t>
            </a:r>
          </a:p>
        </p:txBody>
      </p:sp>
    </p:spTree>
    <p:extLst>
      <p:ext uri="{BB962C8B-B14F-4D97-AF65-F5344CB8AC3E}">
        <p14:creationId xmlns:p14="http://schemas.microsoft.com/office/powerpoint/2010/main" val="352277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Monatsplan</a:t>
            </a:r>
            <a:endParaRPr lang="de-DE" b="1" dirty="0"/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204" y="1268760"/>
            <a:ext cx="7443964" cy="4680520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15</a:t>
            </a:fld>
            <a:endParaRPr lang="de-DE" noProof="0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7. Zeitpläne</a:t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>
                <a:solidFill>
                  <a:srgbClr val="FFC000"/>
                </a:solidFill>
              </a:rPr>
              <a:t/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 smtClean="0"/>
              <a:t>7.1. </a:t>
            </a:r>
            <a:r>
              <a:rPr lang="de-DE" dirty="0"/>
              <a:t>Prioritäten setzen</a:t>
            </a:r>
            <a:br>
              <a:rPr lang="de-DE" dirty="0"/>
            </a:br>
            <a:r>
              <a:rPr lang="de-DE" dirty="0" smtClean="0"/>
              <a:t>7.2. </a:t>
            </a:r>
            <a:r>
              <a:rPr lang="de-DE" dirty="0"/>
              <a:t>Pausen einplanen</a:t>
            </a:r>
          </a:p>
        </p:txBody>
      </p:sp>
    </p:spTree>
    <p:extLst>
      <p:ext uri="{BB962C8B-B14F-4D97-AF65-F5344CB8AC3E}">
        <p14:creationId xmlns:p14="http://schemas.microsoft.com/office/powerpoint/2010/main" val="31807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Wochenplan</a:t>
            </a:r>
            <a:endParaRPr lang="de-DE" b="1" dirty="0"/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58" y="1040540"/>
            <a:ext cx="5640837" cy="5386636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16</a:t>
            </a:fld>
            <a:endParaRPr lang="de-DE" noProof="0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304721" y="404664"/>
            <a:ext cx="3351927" cy="5976664"/>
          </a:xfrm>
          <a:prstGeom prst="rect">
            <a:avLst/>
          </a:prstGeom>
        </p:spPr>
        <p:txBody>
          <a:bodyPr vert="horz" lIns="121899" tIns="60949" rIns="121899" bIns="60949" rtlCol="0" anchor="ctr" anchorCtr="0">
            <a:normAutofit/>
          </a:bodyPr>
          <a:lstStyle>
            <a:lvl1pPr algn="l" defTabSz="1218987" rtl="0" eaLnBrk="1" latinLnBrk="0" hangingPunct="1">
              <a:lnSpc>
                <a:spcPct val="85000"/>
              </a:lnSpc>
              <a:spcBef>
                <a:spcPct val="0"/>
              </a:spcBef>
              <a:buNone/>
              <a:tabLst/>
              <a:defRPr sz="20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1. Definitionen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2. Zeitmanagement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3. Arbeitsumfeld 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4. Persönliche Ziele 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5. Studentische Ziele 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6. Zeiteinteilungshelfer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>
                <a:solidFill>
                  <a:srgbClr val="FFC000"/>
                </a:solidFill>
              </a:rPr>
              <a:t>7. Zeitpläne</a:t>
            </a:r>
            <a:br>
              <a:rPr lang="de-DE" dirty="0" smtClean="0">
                <a:solidFill>
                  <a:srgbClr val="FFC000"/>
                </a:solidFill>
              </a:rPr>
            </a:br>
            <a:r>
              <a:rPr lang="de-DE" dirty="0" smtClean="0">
                <a:solidFill>
                  <a:srgbClr val="FFC000"/>
                </a:solidFill>
              </a:rPr>
              <a:t/>
            </a:r>
            <a:br>
              <a:rPr lang="de-DE" dirty="0" smtClean="0">
                <a:solidFill>
                  <a:srgbClr val="FFC000"/>
                </a:solidFill>
              </a:rPr>
            </a:br>
            <a:r>
              <a:rPr lang="de-DE" dirty="0" smtClean="0"/>
              <a:t>7.1. Prioritäten setzen</a:t>
            </a:r>
            <a:br>
              <a:rPr lang="de-DE" dirty="0" smtClean="0"/>
            </a:br>
            <a:r>
              <a:rPr lang="de-DE" dirty="0" smtClean="0"/>
              <a:t>7.2. Pausen einplanen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790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10236" y="787400"/>
            <a:ext cx="6805427" cy="4673600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/>
              <a:t>ABC-Analyse</a:t>
            </a:r>
            <a:r>
              <a:rPr lang="de-DE" b="1" dirty="0" smtClean="0"/>
              <a:t>:</a:t>
            </a:r>
          </a:p>
          <a:p>
            <a:endParaRPr lang="de-DE" b="1" dirty="0"/>
          </a:p>
          <a:p>
            <a:pPr>
              <a:lnSpc>
                <a:spcPct val="250000"/>
              </a:lnSpc>
            </a:pPr>
            <a:r>
              <a:rPr lang="de-DE" dirty="0" smtClean="0"/>
              <a:t>A </a:t>
            </a:r>
            <a:r>
              <a:rPr lang="de-DE" dirty="0"/>
              <a:t>= sehr wichtige Aufgaben</a:t>
            </a:r>
          </a:p>
          <a:p>
            <a:pPr>
              <a:lnSpc>
                <a:spcPct val="250000"/>
              </a:lnSpc>
            </a:pPr>
            <a:r>
              <a:rPr lang="de-DE" dirty="0"/>
              <a:t>B = zweitrangige Aufgaben</a:t>
            </a:r>
          </a:p>
          <a:p>
            <a:pPr>
              <a:lnSpc>
                <a:spcPct val="250000"/>
              </a:lnSpc>
            </a:pPr>
            <a:r>
              <a:rPr lang="de-DE" dirty="0"/>
              <a:t>C = relativ unwichtig (Routineaufgaben)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17</a:t>
            </a:fld>
            <a:endParaRPr lang="de-DE" noProof="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Zeitpläne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7.1. Prioritäten setzen</a:t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 smtClean="0"/>
              <a:t>7.2. </a:t>
            </a:r>
            <a:r>
              <a:rPr lang="de-DE" dirty="0"/>
              <a:t>Pausen einplanen</a:t>
            </a:r>
          </a:p>
        </p:txBody>
      </p:sp>
    </p:spTree>
    <p:extLst>
      <p:ext uri="{BB962C8B-B14F-4D97-AF65-F5344CB8AC3E}">
        <p14:creationId xmlns:p14="http://schemas.microsoft.com/office/powerpoint/2010/main" val="161087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980728"/>
            <a:ext cx="6805427" cy="5394672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 smtClean="0"/>
              <a:t>ALPEN-Methode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480" y="1844824"/>
            <a:ext cx="7154937" cy="3960440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18</a:t>
            </a:fld>
            <a:endParaRPr lang="de-DE" noProof="0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Zeitpläne</a:t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/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>
                <a:solidFill>
                  <a:srgbClr val="FFC000"/>
                </a:solidFill>
              </a:rPr>
              <a:t>7.1. Prioritäten setzen</a:t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 smtClean="0"/>
              <a:t>7.2. </a:t>
            </a:r>
            <a:r>
              <a:rPr lang="de-DE" dirty="0"/>
              <a:t>Pausen einplanen</a:t>
            </a:r>
          </a:p>
        </p:txBody>
      </p:sp>
    </p:spTree>
    <p:extLst>
      <p:ext uri="{BB962C8B-B14F-4D97-AF65-F5344CB8AC3E}">
        <p14:creationId xmlns:p14="http://schemas.microsoft.com/office/powerpoint/2010/main" val="237898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8715" y="836712"/>
            <a:ext cx="5180251" cy="4407841"/>
          </a:xfrm>
        </p:spPr>
        <p:txBody>
          <a:bodyPr/>
          <a:lstStyle/>
          <a:p>
            <a:r>
              <a:rPr lang="de-DE" dirty="0"/>
              <a:t>GTD-METHODE</a:t>
            </a:r>
          </a:p>
          <a:p>
            <a:r>
              <a:rPr lang="de-DE" dirty="0" smtClean="0"/>
              <a:t>EISENHOWER-METHODE</a:t>
            </a:r>
            <a:endParaRPr lang="de-DE" dirty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907" y="2204864"/>
            <a:ext cx="6081713" cy="4064613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19</a:t>
            </a:fld>
            <a:endParaRPr lang="de-DE" noProof="0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Zeitpläne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7.1. Prioritäten setzen</a:t>
            </a:r>
            <a:br>
              <a:rPr lang="de-DE" dirty="0">
                <a:solidFill>
                  <a:srgbClr val="FFC000"/>
                </a:solidFill>
              </a:rPr>
            </a:br>
            <a:r>
              <a:rPr lang="de-DE" dirty="0" smtClean="0"/>
              <a:t>7.2. </a:t>
            </a:r>
            <a:r>
              <a:rPr lang="de-DE" dirty="0"/>
              <a:t>Pausen einplanen</a:t>
            </a:r>
          </a:p>
        </p:txBody>
      </p:sp>
    </p:spTree>
    <p:extLst>
      <p:ext uri="{BB962C8B-B14F-4D97-AF65-F5344CB8AC3E}">
        <p14:creationId xmlns:p14="http://schemas.microsoft.com/office/powerpoint/2010/main" val="167486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9236" y="1052736"/>
            <a:ext cx="6805427" cy="5322664"/>
          </a:xfrm>
        </p:spPr>
        <p:txBody>
          <a:bodyPr/>
          <a:lstStyle/>
          <a:p>
            <a:pPr marL="0" lvl="0" indent="0" algn="ctr">
              <a:buNone/>
            </a:pPr>
            <a:r>
              <a:rPr lang="de-DE" b="1" dirty="0" smtClean="0"/>
              <a:t>Pausen </a:t>
            </a:r>
          </a:p>
          <a:p>
            <a:pPr marL="0" lvl="0" indent="0" algn="ctr">
              <a:buNone/>
            </a:pPr>
            <a:endParaRPr lang="de-DE" b="1" dirty="0" smtClean="0"/>
          </a:p>
          <a:p>
            <a:pPr lvl="0"/>
            <a:r>
              <a:rPr lang="de-DE" dirty="0" smtClean="0"/>
              <a:t>regelmäßige </a:t>
            </a:r>
            <a:r>
              <a:rPr lang="de-DE" dirty="0"/>
              <a:t>kurze Pausen um Leistungsqualität zu erhalten</a:t>
            </a:r>
          </a:p>
          <a:p>
            <a:pPr lvl="0"/>
            <a:r>
              <a:rPr lang="de-DE" dirty="0"/>
              <a:t>keine Zeitverschwendung</a:t>
            </a:r>
          </a:p>
          <a:p>
            <a:pPr lvl="0"/>
            <a:r>
              <a:rPr lang="de-DE" dirty="0"/>
              <a:t>keine Belohnung</a:t>
            </a:r>
          </a:p>
          <a:p>
            <a:pPr lvl="0"/>
            <a:r>
              <a:rPr lang="de-DE" dirty="0"/>
              <a:t>zählt zur Arbeitszeit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20</a:t>
            </a:fld>
            <a:endParaRPr lang="de-DE" noProof="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Zeitpläne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7.1. Prioritäten setzen</a:t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7.2. Pausen einplanen</a:t>
            </a:r>
          </a:p>
        </p:txBody>
      </p:sp>
    </p:spTree>
    <p:extLst>
      <p:ext uri="{BB962C8B-B14F-4D97-AF65-F5344CB8AC3E}">
        <p14:creationId xmlns:p14="http://schemas.microsoft.com/office/powerpoint/2010/main" val="392020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de-DE" b="1" dirty="0" smtClean="0"/>
          </a:p>
          <a:p>
            <a:pPr marL="0" indent="0" algn="ctr">
              <a:buNone/>
            </a:pPr>
            <a:r>
              <a:rPr lang="de-DE" b="1" dirty="0" smtClean="0"/>
              <a:t>Pausen</a:t>
            </a:r>
          </a:p>
          <a:p>
            <a:pPr marL="0" indent="0" algn="ctr">
              <a:buNone/>
            </a:pPr>
            <a:endParaRPr lang="de-DE" b="1" dirty="0"/>
          </a:p>
          <a:p>
            <a:pPr marL="0" indent="0" algn="ctr">
              <a:buNone/>
            </a:pPr>
            <a:endParaRPr lang="de-DE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830" y="2111375"/>
            <a:ext cx="6043755" cy="39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de-DE" noProof="0" smtClean="0"/>
              <a:t>21</a:t>
            </a:fld>
            <a:endParaRPr lang="de-DE" noProof="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04721" y="404664"/>
            <a:ext cx="3351927" cy="5976664"/>
          </a:xfrm>
        </p:spPr>
        <p:txBody>
          <a:bodyPr anchor="ctr" anchorCtr="0">
            <a:normAutofit/>
          </a:bodyPr>
          <a:lstStyle/>
          <a:p>
            <a:r>
              <a:rPr lang="de-DE" dirty="0"/>
              <a:t>1. Definitionen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2. Zeitmanagement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3. Arbeitsumfeld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4. Persönliche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5. Studentische Ziele 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6. Zeiteinteilungshelfer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 Zeitpläne</a:t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7.1. Prioritäten setzen</a:t>
            </a:r>
            <a:br>
              <a:rPr lang="de-DE" dirty="0"/>
            </a:br>
            <a:r>
              <a:rPr lang="de-DE" dirty="0">
                <a:solidFill>
                  <a:srgbClr val="FFC000"/>
                </a:solidFill>
              </a:rPr>
              <a:t>7.2. Pausen einplanen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22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755" y="3429000"/>
            <a:ext cx="7008574" cy="191873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Jasmin Fischbach, </a:t>
            </a:r>
            <a:br>
              <a:rPr lang="de-DE" sz="2400" dirty="0" smtClean="0"/>
            </a:br>
            <a:r>
              <a:rPr lang="de-DE" sz="2400" dirty="0" smtClean="0"/>
              <a:t>Lena </a:t>
            </a:r>
            <a:r>
              <a:rPr lang="de-DE" sz="2400" dirty="0" err="1" smtClean="0"/>
              <a:t>Rackwitz</a:t>
            </a:r>
            <a:r>
              <a:rPr lang="de-DE" sz="2400" dirty="0" smtClean="0"/>
              <a:t>, </a:t>
            </a:r>
            <a:br>
              <a:rPr lang="de-DE" sz="2400" dirty="0" smtClean="0"/>
            </a:br>
            <a:r>
              <a:rPr lang="de-DE" sz="2400" dirty="0" smtClean="0"/>
              <a:t>Constanze Dietl, </a:t>
            </a:r>
            <a:br>
              <a:rPr lang="de-DE" sz="2400" dirty="0" smtClean="0"/>
            </a:br>
            <a:r>
              <a:rPr lang="de-DE" sz="2400" dirty="0" smtClean="0"/>
              <a:t>Julia </a:t>
            </a:r>
            <a:r>
              <a:rPr lang="de-DE" sz="2400" dirty="0" err="1" smtClean="0"/>
              <a:t>Kümmeth</a:t>
            </a:r>
            <a:r>
              <a:rPr lang="de-DE" sz="2400" dirty="0"/>
              <a:t> </a:t>
            </a:r>
            <a:r>
              <a:rPr lang="de-DE" sz="2400" dirty="0" smtClean="0"/>
              <a:t>und </a:t>
            </a:r>
            <a:br>
              <a:rPr lang="de-DE" sz="2400" dirty="0" smtClean="0"/>
            </a:br>
            <a:r>
              <a:rPr lang="de-DE" sz="2400" dirty="0" smtClean="0"/>
              <a:t>Josephine Junkersdorf</a:t>
            </a:r>
            <a:endParaRPr lang="de-DE" sz="2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12589" y="1268760"/>
            <a:ext cx="7008574" cy="1296987"/>
          </a:xfrm>
        </p:spPr>
        <p:txBody>
          <a:bodyPr>
            <a:normAutofit/>
          </a:bodyPr>
          <a:lstStyle/>
          <a:p>
            <a:r>
              <a:rPr lang="de-DE" sz="6600" dirty="0" smtClean="0"/>
              <a:t>Präsentiert von </a:t>
            </a:r>
            <a:endParaRPr lang="de-DE" sz="6600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oks_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826183C-0CB9-4D27-8D45-AF135B7451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 Blauer Bücherstapel (Breitbild)</Template>
  <TotalTime>0</TotalTime>
  <Words>296</Words>
  <Application>Microsoft Office PowerPoint</Application>
  <PresentationFormat>Benutzerdefiniert</PresentationFormat>
  <Paragraphs>160</Paragraphs>
  <Slides>22</Slides>
  <Notes>20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5" baseType="lpstr">
      <vt:lpstr>Arial</vt:lpstr>
      <vt:lpstr>Century Gothic</vt:lpstr>
      <vt:lpstr>Books_16x9</vt:lpstr>
      <vt:lpstr>Effektive und effiziente Studienplanung  und -organisation</vt:lpstr>
      <vt:lpstr>Inhalt</vt:lpstr>
      <vt:lpstr>1. Definitionen  2. Zeitmanagement  3. Arbeitsumfeld   4. Persönliche Ziele   5. Studentische Ziele   6. Zeiteinteilungshelfer  7. Zeitpläne</vt:lpstr>
      <vt:lpstr>PowerPoint-Präsentation</vt:lpstr>
      <vt:lpstr>PowerPoint-Präsentation</vt:lpstr>
      <vt:lpstr>1. Definitionen  2. Zeitmanagement  3. Arbeitsumfeld   4. Persönliche Ziele   5. Studentische Ziele   6. Zeiteinteilungshelfer  7. Zeitpläne</vt:lpstr>
      <vt:lpstr>1. Definitionen  2. Zeitmanagement  3. Arbeitsumfeld   4. Persönliche Ziele   5. Studentische Ziele   6. Zeiteinteilungshelfer  7. Zeitpläne</vt:lpstr>
      <vt:lpstr>1. Definitionen  2. Zeitmanagement  3. Arbeitsumfeld   4. Persönliche Ziele   5. Studentische Ziele   6. Zeiteinteilungshelfer  7. Zeitpläne</vt:lpstr>
      <vt:lpstr>1. Definitionen  2. Zeitmanagement  3. Arbeitsumfeld   4. Persönliche Ziele   5. Studentische Ziele   6. Zeiteinteilungshelfer  7. Zeitpläne</vt:lpstr>
      <vt:lpstr>1. Definitionen  2. Zeitmanagement  3. Arbeitsumfeld   4. Persönliche Ziele   5. Studentische Ziele   6. Zeiteinteilungshelfer  7. Zeitpläne</vt:lpstr>
      <vt:lpstr>1. Definitionen  2. Zeitmanagement  3. Arbeitsumfeld   4. Persönliche Ziele   5. Studentische Ziele   6. Zeiteinteilungshelfer  7. Zeitpläne</vt:lpstr>
      <vt:lpstr>1. Definitionen  2. Zeitmanagement  3. Arbeitsumfeld   4. Persönliche Ziele   5. Studentische Ziele   6. Zeiteinteilungshelfer  7. Zeitpläne</vt:lpstr>
      <vt:lpstr>1. Definitionen  2. Zeitmanagement  3. Arbeitsumfeld   4. Persönliche Ziele   5. Studentische Ziele   6. Zeiteinteilungshelfer  7. Zeitpläne</vt:lpstr>
      <vt:lpstr>1. Definitionen  2. Zeitmanagement  3. Arbeitsumfeld   4. Persönliche Ziele   5. Studentische Ziele   6. Zeiteinteilungshelfer  7. Zeitpläne  7.1. Prioritäten setzen 7.2. Pausen einplanen</vt:lpstr>
      <vt:lpstr>1. Definitionen  2. Zeitmanagement  3. Arbeitsumfeld   4. Persönliche Ziele   5. Studentische Ziele   6. Zeiteinteilungshelfer  7. Zeitpläne  7.1. Prioritäten setzen 7.2. Pausen einplanen</vt:lpstr>
      <vt:lpstr>PowerPoint-Präsentation</vt:lpstr>
      <vt:lpstr>1. Definitionen  2. Zeitmanagement  3. Arbeitsumfeld   4. Persönliche Ziele   5. Studentische Ziele   6. Zeiteinteilungshelfer  7. Zeitpläne  7.1. Prioritäten setzen 7.2. Pausen einplanen</vt:lpstr>
      <vt:lpstr>1. Definitionen  2. Zeitmanagement  3. Arbeitsumfeld   4. Persönliche Ziele   5. Studentische Ziele   6. Zeiteinteilungshelfer  7. Zeitpläne  7.1. Prioritäten setzen 7.2. Pausen einplanen</vt:lpstr>
      <vt:lpstr>1. Definitionen  2. Zeitmanagement  3. Arbeitsumfeld   4. Persönliche Ziele   5. Studentische Ziele   6. Zeiteinteilungshelfer  7. Zeitpläne  7.1. Prioritäten setzen 7.2. Pausen einplanen</vt:lpstr>
      <vt:lpstr>1. Definitionen  2. Zeitmanagement  3. Arbeitsumfeld   4. Persönliche Ziele   5. Studentische Ziele   6. Zeiteinteilungshelfer  7. Zeitpläne  7.1. Prioritäten setzen 7.2. Pausen einplanen</vt:lpstr>
      <vt:lpstr>1. Definitionen  2. Zeitmanagement  3. Arbeitsumfeld   4. Persönliche Ziele   5. Studentische Ziele   6. Zeiteinteilungshelfer  7. Zeitpläne  7.1. Prioritäten setzen 7.2. Pausen einplanen</vt:lpstr>
      <vt:lpstr>Jasmin Fischbach,  Lena Rackwitz,  Constanze Dietl,  Julia Kümmeth und  Josephine Junkersdorf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2015-06-08T16:57:48Z</dcterms:created>
  <dcterms:modified xsi:type="dcterms:W3CDTF">2015-06-15T15:30:53Z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