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3376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10" d="100"/>
          <a:sy n="110" d="100"/>
        </p:scale>
        <p:origin x="-169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32228-4656-4C30-9853-383984951938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A6A21-82EB-469C-B2CC-E651A683BA7B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05D23-4020-4E3E-8121-825D9DF884E4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CA357-78C5-44AC-B9F9-DA6F967DD46B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Rechteck 63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Rechteck 58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hteck 50"/>
          <p:cNvSpPr/>
          <p:nvPr/>
        </p:nvSpPr>
        <p:spPr>
          <a:xfrm>
            <a:off x="2447764" y="1903038"/>
            <a:ext cx="3132347" cy="3903918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323528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  <a:endParaRPr lang="de-DE" sz="35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12193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12193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6612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6612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12664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892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1266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2555776" y="5446944"/>
            <a:ext cx="1008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bearbeiten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2843808" y="2026536"/>
            <a:ext cx="2468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Wiki-Seite (Website)</a:t>
            </a:r>
            <a:endParaRPr lang="de-DE" b="1" dirty="0"/>
          </a:p>
        </p:txBody>
      </p:sp>
      <p:cxnSp>
        <p:nvCxnSpPr>
          <p:cNvPr id="54" name="Gerade Verbindung mit Pfeil 53"/>
          <p:cNvCxnSpPr/>
          <p:nvPr/>
        </p:nvCxnSpPr>
        <p:spPr>
          <a:xfrm flipH="1" flipV="1">
            <a:off x="3384395" y="5590932"/>
            <a:ext cx="180000" cy="21602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lipse 56"/>
          <p:cNvSpPr/>
          <p:nvPr/>
        </p:nvSpPr>
        <p:spPr>
          <a:xfrm>
            <a:off x="1070986" y="1664804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68" name="Rechteck 67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echteck 69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Rechteck 71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7" name="Grafik 76" descr="FinalOb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3581" y="5745246"/>
            <a:ext cx="2990927" cy="1212146"/>
          </a:xfrm>
          <a:prstGeom prst="rect">
            <a:avLst/>
          </a:prstGeom>
        </p:spPr>
      </p:pic>
      <p:sp>
        <p:nvSpPr>
          <p:cNvPr id="73" name="Rechteck 72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" name="Rechteck 73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hteck 74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892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06435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06435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0854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0854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06906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316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0690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0" name="Rechteck 159"/>
          <p:cNvSpPr/>
          <p:nvPr/>
        </p:nvSpPr>
        <p:spPr>
          <a:xfrm>
            <a:off x="2447764" y="1897280"/>
            <a:ext cx="3132347" cy="390391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5" name="Rechteck 164"/>
          <p:cNvSpPr/>
          <p:nvPr/>
        </p:nvSpPr>
        <p:spPr>
          <a:xfrm>
            <a:off x="2483768" y="5441186"/>
            <a:ext cx="936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speichern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6" name="Rechteck 165"/>
          <p:cNvSpPr/>
          <p:nvPr/>
        </p:nvSpPr>
        <p:spPr>
          <a:xfrm>
            <a:off x="3491880" y="5441186"/>
            <a:ext cx="936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Vorschau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1" name="Rechteck 170"/>
          <p:cNvSpPr/>
          <p:nvPr/>
        </p:nvSpPr>
        <p:spPr>
          <a:xfrm>
            <a:off x="4535994" y="5441186"/>
            <a:ext cx="972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abbrechen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78" name="Picture 2"/>
          <p:cNvPicPr>
            <a:picLocks noChangeAspect="1" noChangeArrowheads="1"/>
          </p:cNvPicPr>
          <p:nvPr/>
        </p:nvPicPr>
        <p:blipFill>
          <a:blip r:embed="rId4" cstate="print"/>
          <a:srcRect l="23791" t="34191" r="40622" b="62175"/>
          <a:stretch>
            <a:fillRect/>
          </a:stretch>
        </p:blipFill>
        <p:spPr bwMode="auto">
          <a:xfrm>
            <a:off x="2474388" y="1935156"/>
            <a:ext cx="2997712" cy="16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" name="Textfeld 178"/>
          <p:cNvSpPr txBox="1"/>
          <p:nvPr/>
        </p:nvSpPr>
        <p:spPr>
          <a:xfrm>
            <a:off x="2483768" y="2899930"/>
            <a:ext cx="2864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Hier entsteht unser</a:t>
            </a:r>
            <a:endParaRPr lang="de-DE" dirty="0"/>
          </a:p>
        </p:txBody>
      </p:sp>
      <p:sp>
        <p:nvSpPr>
          <p:cNvPr id="180" name="Rechteck 179"/>
          <p:cNvSpPr/>
          <p:nvPr/>
        </p:nvSpPr>
        <p:spPr>
          <a:xfrm>
            <a:off x="2483768" y="3193497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 smtClean="0">
                <a:solidFill>
                  <a:prstClr val="black"/>
                </a:solidFill>
              </a:rPr>
              <a:t>gemeinsamer Beitrag</a:t>
            </a:r>
            <a:endParaRPr lang="de-DE" dirty="0"/>
          </a:p>
        </p:txBody>
      </p:sp>
      <p:sp>
        <p:nvSpPr>
          <p:cNvPr id="181" name="Rechteck 180"/>
          <p:cNvSpPr/>
          <p:nvPr/>
        </p:nvSpPr>
        <p:spPr>
          <a:xfrm>
            <a:off x="2483768" y="3529412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 smtClean="0">
                <a:solidFill>
                  <a:prstClr val="black"/>
                </a:solidFill>
              </a:rPr>
              <a:t>mit dem Thema „…“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82" name="Rechteck 181"/>
          <p:cNvSpPr/>
          <p:nvPr/>
        </p:nvSpPr>
        <p:spPr>
          <a:xfrm>
            <a:off x="2483768" y="4034967"/>
            <a:ext cx="2685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 smtClean="0">
                <a:solidFill>
                  <a:prstClr val="black"/>
                </a:solidFill>
              </a:rPr>
              <a:t>**Gliederungsvorschlag**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83" name="Textfeld 182"/>
          <p:cNvSpPr txBox="1"/>
          <p:nvPr/>
        </p:nvSpPr>
        <p:spPr>
          <a:xfrm>
            <a:off x="2663788" y="4368537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dirty="0" smtClean="0"/>
              <a:t>…</a:t>
            </a:r>
          </a:p>
          <a:p>
            <a:pPr marL="400050" indent="-400050">
              <a:buAutoNum type="romanUcPeriod"/>
            </a:pPr>
            <a:r>
              <a:rPr lang="de-DE" dirty="0" smtClean="0"/>
              <a:t>…</a:t>
            </a:r>
            <a:endParaRPr lang="de-DE" dirty="0"/>
          </a:p>
        </p:txBody>
      </p:sp>
      <p:cxnSp>
        <p:nvCxnSpPr>
          <p:cNvPr id="184" name="Gerade Verbindung mit Pfeil 183"/>
          <p:cNvCxnSpPr/>
          <p:nvPr/>
        </p:nvCxnSpPr>
        <p:spPr>
          <a:xfrm flipH="1" flipV="1">
            <a:off x="3275856" y="5585174"/>
            <a:ext cx="180000" cy="21602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Ellipse 184"/>
          <p:cNvSpPr/>
          <p:nvPr/>
        </p:nvSpPr>
        <p:spPr>
          <a:xfrm>
            <a:off x="1070986" y="165904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6" name="Textfeld 185"/>
          <p:cNvSpPr txBox="1"/>
          <p:nvPr/>
        </p:nvSpPr>
        <p:spPr>
          <a:xfrm>
            <a:off x="2483768" y="2160352"/>
            <a:ext cx="2864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====Vortrag zum Seminar </a:t>
            </a:r>
            <a:r>
              <a:rPr lang="de-DE" dirty="0" err="1" smtClean="0"/>
              <a:t>UrhR</a:t>
            </a:r>
            <a:r>
              <a:rPr lang="de-DE" dirty="0" smtClean="0"/>
              <a:t>====</a:t>
            </a:r>
            <a:endParaRPr lang="de-DE" dirty="0"/>
          </a:p>
        </p:txBody>
      </p:sp>
      <p:sp>
        <p:nvSpPr>
          <p:cNvPr id="53" name="Rechteck 52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Rechteck 53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Rechteck 54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7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5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58" name="Rechteck 57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Rechteck 58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Rechteck 59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Rechteck 62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4" name="Rechteck 63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7" name="Grafik 66" descr="FinalObe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3581" y="5745246"/>
            <a:ext cx="2990927" cy="1212146"/>
          </a:xfrm>
          <a:prstGeom prst="rect">
            <a:avLst/>
          </a:prstGeom>
        </p:spPr>
      </p:pic>
      <p:sp>
        <p:nvSpPr>
          <p:cNvPr id="69" name="Rechteck 68"/>
          <p:cNvSpPr/>
          <p:nvPr/>
        </p:nvSpPr>
        <p:spPr>
          <a:xfrm>
            <a:off x="323528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  <a:endParaRPr lang="de-DE" sz="35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316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0" grpId="0"/>
      <p:bldP spid="181" grpId="0"/>
      <p:bldP spid="182" grpId="0"/>
      <p:bldP spid="183" grpId="0"/>
      <p:bldP spid="1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hteck 70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06435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06435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0854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0854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06906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316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0690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316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9" name="Textfeld 178"/>
          <p:cNvSpPr txBox="1"/>
          <p:nvPr/>
        </p:nvSpPr>
        <p:spPr>
          <a:xfrm>
            <a:off x="2483768" y="2408202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600" dirty="0" smtClean="0"/>
              <a:t>Hier entsteht unser </a:t>
            </a:r>
            <a:r>
              <a:rPr lang="de-DE" sz="1600" dirty="0" smtClean="0">
                <a:solidFill>
                  <a:prstClr val="black"/>
                </a:solidFill>
              </a:rPr>
              <a:t>gemeinsamer Beitrag mit dem Thema „…“</a:t>
            </a:r>
            <a:endParaRPr lang="de-DE" sz="1600" dirty="0"/>
          </a:p>
        </p:txBody>
      </p:sp>
      <p:sp>
        <p:nvSpPr>
          <p:cNvPr id="180" name="Rechteck 179"/>
          <p:cNvSpPr/>
          <p:nvPr/>
        </p:nvSpPr>
        <p:spPr>
          <a:xfrm>
            <a:off x="2483768" y="2701769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e-DE" dirty="0"/>
          </a:p>
        </p:txBody>
      </p:sp>
      <p:sp>
        <p:nvSpPr>
          <p:cNvPr id="182" name="Rechteck 181"/>
          <p:cNvSpPr/>
          <p:nvPr/>
        </p:nvSpPr>
        <p:spPr>
          <a:xfrm>
            <a:off x="2483768" y="3028890"/>
            <a:ext cx="2223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b="1" dirty="0" smtClean="0">
                <a:solidFill>
                  <a:prstClr val="black"/>
                </a:solidFill>
              </a:rPr>
              <a:t>Gliederungsvorschlag</a:t>
            </a:r>
            <a:endParaRPr lang="de-DE" b="1" dirty="0">
              <a:solidFill>
                <a:prstClr val="black"/>
              </a:solidFill>
            </a:endParaRPr>
          </a:p>
        </p:txBody>
      </p:sp>
      <p:sp>
        <p:nvSpPr>
          <p:cNvPr id="183" name="Textfeld 182"/>
          <p:cNvSpPr txBox="1"/>
          <p:nvPr/>
        </p:nvSpPr>
        <p:spPr>
          <a:xfrm>
            <a:off x="2663788" y="3362460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dirty="0" smtClean="0"/>
              <a:t>…</a:t>
            </a:r>
          </a:p>
          <a:p>
            <a:pPr marL="400050" indent="-400050">
              <a:buAutoNum type="romanUcPeriod"/>
            </a:pPr>
            <a:r>
              <a:rPr lang="de-DE" dirty="0" smtClean="0"/>
              <a:t>…</a:t>
            </a:r>
            <a:endParaRPr lang="de-DE" dirty="0"/>
          </a:p>
        </p:txBody>
      </p:sp>
      <p:sp>
        <p:nvSpPr>
          <p:cNvPr id="185" name="Ellipse 184"/>
          <p:cNvSpPr/>
          <p:nvPr/>
        </p:nvSpPr>
        <p:spPr>
          <a:xfrm>
            <a:off x="5530015" y="165904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hteck 50"/>
          <p:cNvSpPr/>
          <p:nvPr/>
        </p:nvSpPr>
        <p:spPr>
          <a:xfrm>
            <a:off x="2447764" y="1897280"/>
            <a:ext cx="3132347" cy="3903918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hteck 51"/>
          <p:cNvSpPr/>
          <p:nvPr/>
        </p:nvSpPr>
        <p:spPr>
          <a:xfrm>
            <a:off x="2555776" y="5441186"/>
            <a:ext cx="1008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bearbeiten</a:t>
            </a:r>
          </a:p>
        </p:txBody>
      </p:sp>
      <p:sp>
        <p:nvSpPr>
          <p:cNvPr id="53" name="Rechteck 52"/>
          <p:cNvSpPr/>
          <p:nvPr/>
        </p:nvSpPr>
        <p:spPr>
          <a:xfrm>
            <a:off x="2492150" y="1956506"/>
            <a:ext cx="30159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 smtClean="0"/>
              <a:t>Vortrag zum Seminar </a:t>
            </a:r>
            <a:r>
              <a:rPr lang="de-DE" sz="2000" b="1" dirty="0" err="1" smtClean="0"/>
              <a:t>UrhR</a:t>
            </a:r>
            <a:endParaRPr lang="de-DE" sz="2000" b="1" dirty="0"/>
          </a:p>
        </p:txBody>
      </p:sp>
      <p:sp>
        <p:nvSpPr>
          <p:cNvPr id="54" name="Ellipse 53"/>
          <p:cNvSpPr/>
          <p:nvPr/>
        </p:nvSpPr>
        <p:spPr>
          <a:xfrm>
            <a:off x="5460419" y="416530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Ellipse 54"/>
          <p:cNvSpPr/>
          <p:nvPr/>
        </p:nvSpPr>
        <p:spPr>
          <a:xfrm>
            <a:off x="1037724" y="416530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hteck 56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hteck 57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Rechteck 60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2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63" name="Rechteck 62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hteck 63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6" name="Rechteck 65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2" name="Grafik 71" descr="FinalOb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3581" y="5745246"/>
            <a:ext cx="2990927" cy="1212146"/>
          </a:xfrm>
          <a:prstGeom prst="rect">
            <a:avLst/>
          </a:prstGeom>
        </p:spPr>
      </p:pic>
      <p:sp>
        <p:nvSpPr>
          <p:cNvPr id="74" name="Rechteck 73"/>
          <p:cNvSpPr/>
          <p:nvPr/>
        </p:nvSpPr>
        <p:spPr>
          <a:xfrm>
            <a:off x="323528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  <a:endParaRPr lang="de-DE" sz="35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0" name="Rechteck 69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54" grpId="0" animBg="1"/>
      <p:bldP spid="55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Bildschirmpräsentation (4:3)</PresentationFormat>
  <Paragraphs>60</Paragraphs>
  <Slides>3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Larissa-Design</vt:lpstr>
      <vt:lpstr>Folie 1</vt:lpstr>
      <vt:lpstr>Folie 2</vt:lpstr>
      <vt:lpstr>Folie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Christiane</dc:creator>
  <cp:lastModifiedBy>Christiane</cp:lastModifiedBy>
  <cp:revision>7</cp:revision>
  <dcterms:created xsi:type="dcterms:W3CDTF">2013-04-28T14:31:15Z</dcterms:created>
  <dcterms:modified xsi:type="dcterms:W3CDTF">2013-04-28T15:36:07Z</dcterms:modified>
</cp:coreProperties>
</file>