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0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1337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Objects="1">
      <p:cViewPr varScale="1">
        <p:scale>
          <a:sx n="81" d="100"/>
          <a:sy n="81" d="100"/>
        </p:scale>
        <p:origin x="1013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632228-4656-4C30-9853-383984951938}" type="datetimeFigureOut">
              <a:rPr lang="de-DE" smtClean="0"/>
              <a:pPr/>
              <a:t>18.09.2017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0A6A21-82EB-469C-B2CC-E651A683BA7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61881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None/>
            </a:pPr>
            <a:endParaRPr 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27A78E-1D9B-4145-93A6-F32040633D75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338849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None/>
            </a:pPr>
            <a:endParaRPr 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27A78E-1D9B-4145-93A6-F32040633D75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94716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None/>
            </a:pPr>
            <a:endParaRPr 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27A78E-1D9B-4145-93A6-F32040633D75}" type="slidenum">
              <a:rPr lang="de-DE" smtClean="0"/>
              <a:pPr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8108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None/>
            </a:pPr>
            <a:endParaRPr 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27A78E-1D9B-4145-93A6-F32040633D75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75106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05D23-4020-4E3E-8121-825D9DF884E4}" type="datetimeFigureOut">
              <a:rPr lang="de-DE" smtClean="0"/>
              <a:pPr/>
              <a:t>18.09.2017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CA357-78C5-44AC-B9F9-DA6F967DD46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05D23-4020-4E3E-8121-825D9DF884E4}" type="datetimeFigureOut">
              <a:rPr lang="de-DE" smtClean="0"/>
              <a:pPr/>
              <a:t>18.09.2017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CA357-78C5-44AC-B9F9-DA6F967DD46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05D23-4020-4E3E-8121-825D9DF884E4}" type="datetimeFigureOut">
              <a:rPr lang="de-DE" smtClean="0"/>
              <a:pPr/>
              <a:t>18.09.2017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CA357-78C5-44AC-B9F9-DA6F967DD46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05D23-4020-4E3E-8121-825D9DF884E4}" type="datetimeFigureOut">
              <a:rPr lang="de-DE" smtClean="0"/>
              <a:pPr/>
              <a:t>18.09.2017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CA357-78C5-44AC-B9F9-DA6F967DD46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05D23-4020-4E3E-8121-825D9DF884E4}" type="datetimeFigureOut">
              <a:rPr lang="de-DE" smtClean="0"/>
              <a:pPr/>
              <a:t>18.09.2017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CA357-78C5-44AC-B9F9-DA6F967DD46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05D23-4020-4E3E-8121-825D9DF884E4}" type="datetimeFigureOut">
              <a:rPr lang="de-DE" smtClean="0"/>
              <a:pPr/>
              <a:t>18.09.2017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CA357-78C5-44AC-B9F9-DA6F967DD46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05D23-4020-4E3E-8121-825D9DF884E4}" type="datetimeFigureOut">
              <a:rPr lang="de-DE" smtClean="0"/>
              <a:pPr/>
              <a:t>18.09.2017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CA357-78C5-44AC-B9F9-DA6F967DD46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05D23-4020-4E3E-8121-825D9DF884E4}" type="datetimeFigureOut">
              <a:rPr lang="de-DE" smtClean="0"/>
              <a:pPr/>
              <a:t>18.09.2017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CA357-78C5-44AC-B9F9-DA6F967DD46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05D23-4020-4E3E-8121-825D9DF884E4}" type="datetimeFigureOut">
              <a:rPr lang="de-DE" smtClean="0"/>
              <a:pPr/>
              <a:t>18.09.2017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CA357-78C5-44AC-B9F9-DA6F967DD46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05D23-4020-4E3E-8121-825D9DF884E4}" type="datetimeFigureOut">
              <a:rPr lang="de-DE" smtClean="0"/>
              <a:pPr/>
              <a:t>18.09.2017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CA357-78C5-44AC-B9F9-DA6F967DD46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05D23-4020-4E3E-8121-825D9DF884E4}" type="datetimeFigureOut">
              <a:rPr lang="de-DE" smtClean="0"/>
              <a:pPr/>
              <a:t>18.09.2017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CA357-78C5-44AC-B9F9-DA6F967DD46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705D23-4020-4E3E-8121-825D9DF884E4}" type="datetimeFigureOut">
              <a:rPr lang="de-DE" smtClean="0"/>
              <a:pPr/>
              <a:t>18.09.2017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CA357-78C5-44AC-B9F9-DA6F967DD46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ieren 92"/>
          <p:cNvGrpSpPr/>
          <p:nvPr/>
        </p:nvGrpSpPr>
        <p:grpSpPr>
          <a:xfrm>
            <a:off x="2357784" y="2247759"/>
            <a:ext cx="540000" cy="390720"/>
            <a:chOff x="3167844" y="1906706"/>
            <a:chExt cx="540000" cy="390720"/>
          </a:xfrm>
        </p:grpSpPr>
        <p:grpSp>
          <p:nvGrpSpPr>
            <p:cNvPr id="7" name="Gruppieren 55"/>
            <p:cNvGrpSpPr/>
            <p:nvPr/>
          </p:nvGrpSpPr>
          <p:grpSpPr>
            <a:xfrm>
              <a:off x="3167844" y="1977434"/>
              <a:ext cx="540000" cy="319992"/>
              <a:chOff x="3959932" y="3897052"/>
              <a:chExt cx="1800000" cy="1080000"/>
            </a:xfrm>
          </p:grpSpPr>
          <p:sp>
            <p:nvSpPr>
              <p:cNvPr id="96" name="Rechteck 95"/>
              <p:cNvSpPr/>
              <p:nvPr/>
            </p:nvSpPr>
            <p:spPr>
              <a:xfrm>
                <a:off x="3959932" y="3897052"/>
                <a:ext cx="1800000" cy="10800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7" name="Gleichschenkliges Dreieck 96"/>
              <p:cNvSpPr/>
              <p:nvPr/>
            </p:nvSpPr>
            <p:spPr>
              <a:xfrm>
                <a:off x="3959932" y="4323005"/>
                <a:ext cx="1800000" cy="654047"/>
              </a:xfrm>
              <a:prstGeom prst="triangle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8" name="Gleichschenkliges Dreieck 97"/>
              <p:cNvSpPr/>
              <p:nvPr/>
            </p:nvSpPr>
            <p:spPr>
              <a:xfrm rot="10800000">
                <a:off x="3959932" y="3897052"/>
                <a:ext cx="1800000" cy="737034"/>
              </a:xfrm>
              <a:prstGeom prst="triangle">
                <a:avLst>
                  <a:gd name="adj" fmla="val 50479"/>
                </a:avLst>
              </a:prstGeom>
              <a:solidFill>
                <a:schemeClr val="bg1"/>
              </a:solidFill>
              <a:ln w="38100" cap="sq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95" name="Textfeld 94"/>
            <p:cNvSpPr txBox="1"/>
            <p:nvPr/>
          </p:nvSpPr>
          <p:spPr>
            <a:xfrm>
              <a:off x="3267230" y="1906706"/>
              <a:ext cx="27000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300" b="1" dirty="0" smtClean="0">
                  <a:solidFill>
                    <a:schemeClr val="tx2">
                      <a:lumMod val="50000"/>
                    </a:schemeClr>
                  </a:solidFill>
                </a:rPr>
                <a:t>@</a:t>
              </a:r>
              <a:endParaRPr lang="de-DE" sz="13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8" name="Gruppieren 45"/>
          <p:cNvGrpSpPr/>
          <p:nvPr/>
        </p:nvGrpSpPr>
        <p:grpSpPr>
          <a:xfrm>
            <a:off x="4807839" y="2887620"/>
            <a:ext cx="540000" cy="390720"/>
            <a:chOff x="3167844" y="1906706"/>
            <a:chExt cx="540000" cy="390720"/>
          </a:xfrm>
        </p:grpSpPr>
        <p:grpSp>
          <p:nvGrpSpPr>
            <p:cNvPr id="9" name="Gruppieren 55"/>
            <p:cNvGrpSpPr/>
            <p:nvPr/>
          </p:nvGrpSpPr>
          <p:grpSpPr>
            <a:xfrm>
              <a:off x="3167844" y="1977434"/>
              <a:ext cx="540000" cy="319992"/>
              <a:chOff x="3959932" y="3897052"/>
              <a:chExt cx="1800000" cy="1080000"/>
            </a:xfrm>
          </p:grpSpPr>
          <p:sp>
            <p:nvSpPr>
              <p:cNvPr id="53" name="Rechteck 52"/>
              <p:cNvSpPr/>
              <p:nvPr/>
            </p:nvSpPr>
            <p:spPr>
              <a:xfrm>
                <a:off x="3959932" y="3897052"/>
                <a:ext cx="1800000" cy="10800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4" name="Gleichschenkliges Dreieck 53"/>
              <p:cNvSpPr/>
              <p:nvPr/>
            </p:nvSpPr>
            <p:spPr>
              <a:xfrm>
                <a:off x="3959932" y="4323005"/>
                <a:ext cx="1800000" cy="654047"/>
              </a:xfrm>
              <a:prstGeom prst="triangle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5" name="Gleichschenkliges Dreieck 54"/>
              <p:cNvSpPr/>
              <p:nvPr/>
            </p:nvSpPr>
            <p:spPr>
              <a:xfrm rot="10800000">
                <a:off x="3959932" y="3897052"/>
                <a:ext cx="1800000" cy="737034"/>
              </a:xfrm>
              <a:prstGeom prst="triangle">
                <a:avLst>
                  <a:gd name="adj" fmla="val 50479"/>
                </a:avLst>
              </a:prstGeom>
              <a:solidFill>
                <a:schemeClr val="bg1"/>
              </a:solidFill>
              <a:ln w="38100" cap="sq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52" name="Textfeld 51"/>
            <p:cNvSpPr txBox="1"/>
            <p:nvPr/>
          </p:nvSpPr>
          <p:spPr>
            <a:xfrm>
              <a:off x="3267230" y="1906706"/>
              <a:ext cx="27000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300" b="1" dirty="0" smtClean="0">
                  <a:solidFill>
                    <a:schemeClr val="tx2">
                      <a:lumMod val="50000"/>
                    </a:schemeClr>
                  </a:solidFill>
                </a:rPr>
                <a:t>@</a:t>
              </a:r>
              <a:endParaRPr lang="de-DE" sz="13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10" name="Gruppieren 55"/>
          <p:cNvGrpSpPr/>
          <p:nvPr/>
        </p:nvGrpSpPr>
        <p:grpSpPr>
          <a:xfrm>
            <a:off x="4960239" y="3040020"/>
            <a:ext cx="540000" cy="390720"/>
            <a:chOff x="3167844" y="1906706"/>
            <a:chExt cx="540000" cy="390720"/>
          </a:xfrm>
        </p:grpSpPr>
        <p:grpSp>
          <p:nvGrpSpPr>
            <p:cNvPr id="11" name="Gruppieren 55"/>
            <p:cNvGrpSpPr/>
            <p:nvPr/>
          </p:nvGrpSpPr>
          <p:grpSpPr>
            <a:xfrm>
              <a:off x="3167844" y="1977434"/>
              <a:ext cx="540000" cy="319992"/>
              <a:chOff x="3959932" y="3897052"/>
              <a:chExt cx="1800000" cy="1080000"/>
            </a:xfrm>
          </p:grpSpPr>
          <p:sp>
            <p:nvSpPr>
              <p:cNvPr id="59" name="Rechteck 58"/>
              <p:cNvSpPr/>
              <p:nvPr/>
            </p:nvSpPr>
            <p:spPr>
              <a:xfrm>
                <a:off x="3959932" y="3897052"/>
                <a:ext cx="1800000" cy="10800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0" name="Gleichschenkliges Dreieck 59"/>
              <p:cNvSpPr/>
              <p:nvPr/>
            </p:nvSpPr>
            <p:spPr>
              <a:xfrm>
                <a:off x="3959932" y="4323005"/>
                <a:ext cx="1800000" cy="654047"/>
              </a:xfrm>
              <a:prstGeom prst="triangle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1" name="Gleichschenkliges Dreieck 60"/>
              <p:cNvSpPr/>
              <p:nvPr/>
            </p:nvSpPr>
            <p:spPr>
              <a:xfrm rot="10800000">
                <a:off x="3959932" y="3897052"/>
                <a:ext cx="1800000" cy="737034"/>
              </a:xfrm>
              <a:prstGeom prst="triangle">
                <a:avLst>
                  <a:gd name="adj" fmla="val 50479"/>
                </a:avLst>
              </a:prstGeom>
              <a:solidFill>
                <a:schemeClr val="bg1"/>
              </a:solidFill>
              <a:ln w="38100" cap="sq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58" name="Textfeld 57"/>
            <p:cNvSpPr txBox="1"/>
            <p:nvPr/>
          </p:nvSpPr>
          <p:spPr>
            <a:xfrm>
              <a:off x="3267230" y="1906706"/>
              <a:ext cx="27000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300" b="1" dirty="0" smtClean="0">
                  <a:solidFill>
                    <a:schemeClr val="tx2">
                      <a:lumMod val="50000"/>
                    </a:schemeClr>
                  </a:solidFill>
                </a:rPr>
                <a:t>@</a:t>
              </a:r>
              <a:endParaRPr lang="de-DE" sz="13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12" name="Gruppieren 61"/>
          <p:cNvGrpSpPr/>
          <p:nvPr/>
        </p:nvGrpSpPr>
        <p:grpSpPr>
          <a:xfrm>
            <a:off x="5112639" y="3192420"/>
            <a:ext cx="540000" cy="390720"/>
            <a:chOff x="3167844" y="1906706"/>
            <a:chExt cx="540000" cy="390720"/>
          </a:xfrm>
        </p:grpSpPr>
        <p:grpSp>
          <p:nvGrpSpPr>
            <p:cNvPr id="13" name="Gruppieren 55"/>
            <p:cNvGrpSpPr/>
            <p:nvPr/>
          </p:nvGrpSpPr>
          <p:grpSpPr>
            <a:xfrm>
              <a:off x="3167844" y="1977434"/>
              <a:ext cx="540000" cy="319992"/>
              <a:chOff x="3959932" y="3897052"/>
              <a:chExt cx="1800000" cy="1080000"/>
            </a:xfrm>
          </p:grpSpPr>
          <p:sp>
            <p:nvSpPr>
              <p:cNvPr id="65" name="Rechteck 64"/>
              <p:cNvSpPr/>
              <p:nvPr/>
            </p:nvSpPr>
            <p:spPr>
              <a:xfrm>
                <a:off x="3959932" y="3897052"/>
                <a:ext cx="1800000" cy="10800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6" name="Gleichschenkliges Dreieck 65"/>
              <p:cNvSpPr/>
              <p:nvPr/>
            </p:nvSpPr>
            <p:spPr>
              <a:xfrm>
                <a:off x="3959932" y="4323005"/>
                <a:ext cx="1800000" cy="654047"/>
              </a:xfrm>
              <a:prstGeom prst="triangle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7" name="Gleichschenkliges Dreieck 66"/>
              <p:cNvSpPr/>
              <p:nvPr/>
            </p:nvSpPr>
            <p:spPr>
              <a:xfrm rot="10800000">
                <a:off x="3959932" y="3897052"/>
                <a:ext cx="1800000" cy="737034"/>
              </a:xfrm>
              <a:prstGeom prst="triangle">
                <a:avLst>
                  <a:gd name="adj" fmla="val 50479"/>
                </a:avLst>
              </a:prstGeom>
              <a:solidFill>
                <a:schemeClr val="bg1"/>
              </a:solidFill>
              <a:ln w="38100" cap="sq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64" name="Textfeld 63"/>
            <p:cNvSpPr txBox="1"/>
            <p:nvPr/>
          </p:nvSpPr>
          <p:spPr>
            <a:xfrm>
              <a:off x="3267230" y="1906706"/>
              <a:ext cx="27000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300" b="1" dirty="0" smtClean="0">
                  <a:solidFill>
                    <a:schemeClr val="tx2">
                      <a:lumMod val="50000"/>
                    </a:schemeClr>
                  </a:solidFill>
                </a:rPr>
                <a:t>@</a:t>
              </a:r>
              <a:endParaRPr lang="de-DE" sz="13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14" name="Gruppieren 67"/>
          <p:cNvGrpSpPr/>
          <p:nvPr/>
        </p:nvGrpSpPr>
        <p:grpSpPr>
          <a:xfrm>
            <a:off x="2187170" y="4642562"/>
            <a:ext cx="540000" cy="390720"/>
            <a:chOff x="3167844" y="1906706"/>
            <a:chExt cx="540000" cy="390720"/>
          </a:xfrm>
        </p:grpSpPr>
        <p:grpSp>
          <p:nvGrpSpPr>
            <p:cNvPr id="15" name="Gruppieren 55"/>
            <p:cNvGrpSpPr/>
            <p:nvPr/>
          </p:nvGrpSpPr>
          <p:grpSpPr>
            <a:xfrm>
              <a:off x="3167844" y="1977434"/>
              <a:ext cx="540000" cy="319992"/>
              <a:chOff x="3959932" y="3897052"/>
              <a:chExt cx="1800000" cy="1080000"/>
            </a:xfrm>
          </p:grpSpPr>
          <p:sp>
            <p:nvSpPr>
              <p:cNvPr id="71" name="Rechteck 70"/>
              <p:cNvSpPr/>
              <p:nvPr/>
            </p:nvSpPr>
            <p:spPr>
              <a:xfrm>
                <a:off x="3959932" y="3897052"/>
                <a:ext cx="1800000" cy="10800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2" name="Gleichschenkliges Dreieck 71"/>
              <p:cNvSpPr/>
              <p:nvPr/>
            </p:nvSpPr>
            <p:spPr>
              <a:xfrm>
                <a:off x="3959932" y="4323005"/>
                <a:ext cx="1800000" cy="654047"/>
              </a:xfrm>
              <a:prstGeom prst="triangle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3" name="Gleichschenkliges Dreieck 72"/>
              <p:cNvSpPr/>
              <p:nvPr/>
            </p:nvSpPr>
            <p:spPr>
              <a:xfrm rot="10800000">
                <a:off x="3959932" y="3897052"/>
                <a:ext cx="1800000" cy="737034"/>
              </a:xfrm>
              <a:prstGeom prst="triangle">
                <a:avLst>
                  <a:gd name="adj" fmla="val 50479"/>
                </a:avLst>
              </a:prstGeom>
              <a:solidFill>
                <a:schemeClr val="bg1"/>
              </a:solidFill>
              <a:ln w="38100" cap="sq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70" name="Textfeld 69"/>
            <p:cNvSpPr txBox="1"/>
            <p:nvPr/>
          </p:nvSpPr>
          <p:spPr>
            <a:xfrm>
              <a:off x="3267230" y="1906706"/>
              <a:ext cx="27000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300" b="1" dirty="0" smtClean="0">
                  <a:solidFill>
                    <a:schemeClr val="tx2">
                      <a:lumMod val="50000"/>
                    </a:schemeClr>
                  </a:solidFill>
                </a:rPr>
                <a:t>@</a:t>
              </a:r>
              <a:endParaRPr lang="de-DE" sz="13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16" name="Gruppieren 73"/>
          <p:cNvGrpSpPr/>
          <p:nvPr/>
        </p:nvGrpSpPr>
        <p:grpSpPr>
          <a:xfrm>
            <a:off x="2339570" y="4794962"/>
            <a:ext cx="540000" cy="390720"/>
            <a:chOff x="3167844" y="1906706"/>
            <a:chExt cx="540000" cy="390720"/>
          </a:xfrm>
        </p:grpSpPr>
        <p:grpSp>
          <p:nvGrpSpPr>
            <p:cNvPr id="17" name="Gruppieren 55"/>
            <p:cNvGrpSpPr/>
            <p:nvPr/>
          </p:nvGrpSpPr>
          <p:grpSpPr>
            <a:xfrm>
              <a:off x="3167844" y="1977434"/>
              <a:ext cx="540000" cy="319992"/>
              <a:chOff x="3959932" y="3897052"/>
              <a:chExt cx="1800000" cy="1080000"/>
            </a:xfrm>
          </p:grpSpPr>
          <p:sp>
            <p:nvSpPr>
              <p:cNvPr id="77" name="Rechteck 76"/>
              <p:cNvSpPr/>
              <p:nvPr/>
            </p:nvSpPr>
            <p:spPr>
              <a:xfrm>
                <a:off x="3959932" y="3897052"/>
                <a:ext cx="1800000" cy="10800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8" name="Gleichschenkliges Dreieck 77"/>
              <p:cNvSpPr/>
              <p:nvPr/>
            </p:nvSpPr>
            <p:spPr>
              <a:xfrm>
                <a:off x="3959932" y="4323005"/>
                <a:ext cx="1800000" cy="654047"/>
              </a:xfrm>
              <a:prstGeom prst="triangle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9" name="Gleichschenkliges Dreieck 78"/>
              <p:cNvSpPr/>
              <p:nvPr/>
            </p:nvSpPr>
            <p:spPr>
              <a:xfrm rot="10800000">
                <a:off x="3959932" y="3897052"/>
                <a:ext cx="1800000" cy="737034"/>
              </a:xfrm>
              <a:prstGeom prst="triangle">
                <a:avLst>
                  <a:gd name="adj" fmla="val 50479"/>
                </a:avLst>
              </a:prstGeom>
              <a:solidFill>
                <a:schemeClr val="bg1"/>
              </a:solidFill>
              <a:ln w="38100" cap="sq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76" name="Textfeld 75"/>
            <p:cNvSpPr txBox="1"/>
            <p:nvPr/>
          </p:nvSpPr>
          <p:spPr>
            <a:xfrm>
              <a:off x="3267230" y="1906706"/>
              <a:ext cx="27000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300" b="1" dirty="0" smtClean="0">
                  <a:solidFill>
                    <a:schemeClr val="tx2">
                      <a:lumMod val="50000"/>
                    </a:schemeClr>
                  </a:solidFill>
                </a:rPr>
                <a:t>@</a:t>
              </a:r>
              <a:endParaRPr lang="de-DE" sz="13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18" name="Gruppieren 79"/>
          <p:cNvGrpSpPr/>
          <p:nvPr/>
        </p:nvGrpSpPr>
        <p:grpSpPr>
          <a:xfrm>
            <a:off x="2491970" y="4947362"/>
            <a:ext cx="540000" cy="390720"/>
            <a:chOff x="3167844" y="1906706"/>
            <a:chExt cx="540000" cy="390720"/>
          </a:xfrm>
        </p:grpSpPr>
        <p:grpSp>
          <p:nvGrpSpPr>
            <p:cNvPr id="25" name="Gruppieren 55"/>
            <p:cNvGrpSpPr/>
            <p:nvPr/>
          </p:nvGrpSpPr>
          <p:grpSpPr>
            <a:xfrm>
              <a:off x="3167844" y="1977434"/>
              <a:ext cx="540000" cy="319992"/>
              <a:chOff x="3959932" y="3897052"/>
              <a:chExt cx="1800000" cy="1080000"/>
            </a:xfrm>
          </p:grpSpPr>
          <p:sp>
            <p:nvSpPr>
              <p:cNvPr id="83" name="Rechteck 82"/>
              <p:cNvSpPr/>
              <p:nvPr/>
            </p:nvSpPr>
            <p:spPr>
              <a:xfrm>
                <a:off x="3959932" y="3897052"/>
                <a:ext cx="1800000" cy="10800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4" name="Gleichschenkliges Dreieck 83"/>
              <p:cNvSpPr/>
              <p:nvPr/>
            </p:nvSpPr>
            <p:spPr>
              <a:xfrm>
                <a:off x="3959932" y="4323005"/>
                <a:ext cx="1800000" cy="654047"/>
              </a:xfrm>
              <a:prstGeom prst="triangle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5" name="Gleichschenkliges Dreieck 84"/>
              <p:cNvSpPr/>
              <p:nvPr/>
            </p:nvSpPr>
            <p:spPr>
              <a:xfrm rot="10800000">
                <a:off x="3959932" y="3897052"/>
                <a:ext cx="1800000" cy="737034"/>
              </a:xfrm>
              <a:prstGeom prst="triangle">
                <a:avLst>
                  <a:gd name="adj" fmla="val 50479"/>
                </a:avLst>
              </a:prstGeom>
              <a:solidFill>
                <a:schemeClr val="bg1"/>
              </a:solidFill>
              <a:ln w="38100" cap="sq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82" name="Textfeld 81"/>
            <p:cNvSpPr txBox="1"/>
            <p:nvPr/>
          </p:nvSpPr>
          <p:spPr>
            <a:xfrm>
              <a:off x="3267230" y="1906706"/>
              <a:ext cx="27000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300" b="1" dirty="0" smtClean="0">
                  <a:solidFill>
                    <a:schemeClr val="tx2">
                      <a:lumMod val="50000"/>
                    </a:schemeClr>
                  </a:solidFill>
                </a:rPr>
                <a:t>@</a:t>
              </a:r>
              <a:endParaRPr lang="de-DE" sz="13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32" name="Gruppieren 85"/>
          <p:cNvGrpSpPr/>
          <p:nvPr/>
        </p:nvGrpSpPr>
        <p:grpSpPr>
          <a:xfrm>
            <a:off x="2644370" y="5099762"/>
            <a:ext cx="540000" cy="390720"/>
            <a:chOff x="3167844" y="1906706"/>
            <a:chExt cx="540000" cy="390720"/>
          </a:xfrm>
        </p:grpSpPr>
        <p:grpSp>
          <p:nvGrpSpPr>
            <p:cNvPr id="39" name="Gruppieren 55"/>
            <p:cNvGrpSpPr/>
            <p:nvPr/>
          </p:nvGrpSpPr>
          <p:grpSpPr>
            <a:xfrm>
              <a:off x="3167844" y="1977434"/>
              <a:ext cx="540000" cy="319992"/>
              <a:chOff x="3959932" y="3897052"/>
              <a:chExt cx="1800000" cy="1080000"/>
            </a:xfrm>
          </p:grpSpPr>
          <p:sp>
            <p:nvSpPr>
              <p:cNvPr id="89" name="Rechteck 88"/>
              <p:cNvSpPr/>
              <p:nvPr/>
            </p:nvSpPr>
            <p:spPr>
              <a:xfrm>
                <a:off x="3959932" y="3897052"/>
                <a:ext cx="1800000" cy="10800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0" name="Gleichschenkliges Dreieck 89"/>
              <p:cNvSpPr/>
              <p:nvPr/>
            </p:nvSpPr>
            <p:spPr>
              <a:xfrm>
                <a:off x="3959932" y="4323005"/>
                <a:ext cx="1800000" cy="654047"/>
              </a:xfrm>
              <a:prstGeom prst="triangle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1" name="Gleichschenkliges Dreieck 90"/>
              <p:cNvSpPr/>
              <p:nvPr/>
            </p:nvSpPr>
            <p:spPr>
              <a:xfrm rot="10800000">
                <a:off x="3959932" y="3897052"/>
                <a:ext cx="1800000" cy="737034"/>
              </a:xfrm>
              <a:prstGeom prst="triangle">
                <a:avLst>
                  <a:gd name="adj" fmla="val 50479"/>
                </a:avLst>
              </a:prstGeom>
              <a:solidFill>
                <a:schemeClr val="bg1"/>
              </a:solidFill>
              <a:ln w="38100" cap="sq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88" name="Textfeld 87"/>
            <p:cNvSpPr txBox="1"/>
            <p:nvPr/>
          </p:nvSpPr>
          <p:spPr>
            <a:xfrm>
              <a:off x="3267230" y="1906706"/>
              <a:ext cx="27000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300" b="1" dirty="0" smtClean="0">
                  <a:solidFill>
                    <a:schemeClr val="tx2">
                      <a:lumMod val="50000"/>
                    </a:schemeClr>
                  </a:solidFill>
                </a:rPr>
                <a:t>@</a:t>
              </a:r>
              <a:endParaRPr lang="de-DE" sz="13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46" name="Gruppieren 91"/>
          <p:cNvGrpSpPr/>
          <p:nvPr/>
        </p:nvGrpSpPr>
        <p:grpSpPr>
          <a:xfrm>
            <a:off x="4620639" y="4713290"/>
            <a:ext cx="540000" cy="390720"/>
            <a:chOff x="3167844" y="1906706"/>
            <a:chExt cx="540000" cy="390720"/>
          </a:xfrm>
        </p:grpSpPr>
        <p:grpSp>
          <p:nvGrpSpPr>
            <p:cNvPr id="51" name="Gruppieren 55"/>
            <p:cNvGrpSpPr/>
            <p:nvPr/>
          </p:nvGrpSpPr>
          <p:grpSpPr>
            <a:xfrm>
              <a:off x="3167844" y="1977434"/>
              <a:ext cx="540000" cy="319992"/>
              <a:chOff x="3959932" y="3897052"/>
              <a:chExt cx="1800000" cy="1080000"/>
            </a:xfrm>
          </p:grpSpPr>
          <p:sp>
            <p:nvSpPr>
              <p:cNvPr id="101" name="Rechteck 100"/>
              <p:cNvSpPr/>
              <p:nvPr/>
            </p:nvSpPr>
            <p:spPr>
              <a:xfrm>
                <a:off x="3959932" y="3897052"/>
                <a:ext cx="1800000" cy="10800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02" name="Gleichschenkliges Dreieck 101"/>
              <p:cNvSpPr/>
              <p:nvPr/>
            </p:nvSpPr>
            <p:spPr>
              <a:xfrm>
                <a:off x="3959932" y="4323005"/>
                <a:ext cx="1800000" cy="654047"/>
              </a:xfrm>
              <a:prstGeom prst="triangle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03" name="Gleichschenkliges Dreieck 102"/>
              <p:cNvSpPr/>
              <p:nvPr/>
            </p:nvSpPr>
            <p:spPr>
              <a:xfrm rot="10800000">
                <a:off x="3959932" y="3897052"/>
                <a:ext cx="1800000" cy="737034"/>
              </a:xfrm>
              <a:prstGeom prst="triangle">
                <a:avLst>
                  <a:gd name="adj" fmla="val 50479"/>
                </a:avLst>
              </a:prstGeom>
              <a:solidFill>
                <a:schemeClr val="bg1"/>
              </a:solidFill>
              <a:ln w="38100" cap="sq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100" name="Textfeld 99"/>
            <p:cNvSpPr txBox="1"/>
            <p:nvPr/>
          </p:nvSpPr>
          <p:spPr>
            <a:xfrm>
              <a:off x="3267230" y="1906706"/>
              <a:ext cx="27000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300" b="1" dirty="0" smtClean="0">
                  <a:solidFill>
                    <a:schemeClr val="tx2">
                      <a:lumMod val="50000"/>
                    </a:schemeClr>
                  </a:solidFill>
                </a:rPr>
                <a:t>@</a:t>
              </a:r>
              <a:endParaRPr lang="de-DE" sz="13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56" name="Gruppieren 103"/>
          <p:cNvGrpSpPr/>
          <p:nvPr/>
        </p:nvGrpSpPr>
        <p:grpSpPr>
          <a:xfrm>
            <a:off x="4773039" y="4865690"/>
            <a:ext cx="540000" cy="390720"/>
            <a:chOff x="3167844" y="1906706"/>
            <a:chExt cx="540000" cy="390720"/>
          </a:xfrm>
        </p:grpSpPr>
        <p:grpSp>
          <p:nvGrpSpPr>
            <p:cNvPr id="57" name="Gruppieren 55"/>
            <p:cNvGrpSpPr/>
            <p:nvPr/>
          </p:nvGrpSpPr>
          <p:grpSpPr>
            <a:xfrm>
              <a:off x="3167844" y="1977434"/>
              <a:ext cx="540000" cy="319992"/>
              <a:chOff x="3959932" y="3897052"/>
              <a:chExt cx="1800000" cy="1080000"/>
            </a:xfrm>
          </p:grpSpPr>
          <p:sp>
            <p:nvSpPr>
              <p:cNvPr id="107" name="Rechteck 106"/>
              <p:cNvSpPr/>
              <p:nvPr/>
            </p:nvSpPr>
            <p:spPr>
              <a:xfrm>
                <a:off x="3959932" y="3897052"/>
                <a:ext cx="1800000" cy="10800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08" name="Gleichschenkliges Dreieck 107"/>
              <p:cNvSpPr/>
              <p:nvPr/>
            </p:nvSpPr>
            <p:spPr>
              <a:xfrm>
                <a:off x="3959932" y="4323005"/>
                <a:ext cx="1800000" cy="654047"/>
              </a:xfrm>
              <a:prstGeom prst="triangle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09" name="Gleichschenkliges Dreieck 108"/>
              <p:cNvSpPr/>
              <p:nvPr/>
            </p:nvSpPr>
            <p:spPr>
              <a:xfrm rot="10800000">
                <a:off x="3959932" y="3897052"/>
                <a:ext cx="1800000" cy="737034"/>
              </a:xfrm>
              <a:prstGeom prst="triangle">
                <a:avLst>
                  <a:gd name="adj" fmla="val 50479"/>
                </a:avLst>
              </a:prstGeom>
              <a:solidFill>
                <a:schemeClr val="bg1"/>
              </a:solidFill>
              <a:ln w="38100" cap="sq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106" name="Textfeld 105"/>
            <p:cNvSpPr txBox="1"/>
            <p:nvPr/>
          </p:nvSpPr>
          <p:spPr>
            <a:xfrm>
              <a:off x="3267230" y="1906706"/>
              <a:ext cx="27000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300" b="1" dirty="0" smtClean="0">
                  <a:solidFill>
                    <a:schemeClr val="tx2">
                      <a:lumMod val="50000"/>
                    </a:schemeClr>
                  </a:solidFill>
                </a:rPr>
                <a:t>@</a:t>
              </a:r>
              <a:endParaRPr lang="de-DE" sz="13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62" name="Gruppieren 109"/>
          <p:cNvGrpSpPr/>
          <p:nvPr/>
        </p:nvGrpSpPr>
        <p:grpSpPr>
          <a:xfrm>
            <a:off x="4925439" y="5018090"/>
            <a:ext cx="540000" cy="390720"/>
            <a:chOff x="3167844" y="1906706"/>
            <a:chExt cx="540000" cy="390720"/>
          </a:xfrm>
        </p:grpSpPr>
        <p:grpSp>
          <p:nvGrpSpPr>
            <p:cNvPr id="63" name="Gruppieren 55"/>
            <p:cNvGrpSpPr/>
            <p:nvPr/>
          </p:nvGrpSpPr>
          <p:grpSpPr>
            <a:xfrm>
              <a:off x="3167844" y="1977434"/>
              <a:ext cx="540000" cy="319992"/>
              <a:chOff x="3959932" y="3897052"/>
              <a:chExt cx="1800000" cy="1080000"/>
            </a:xfrm>
          </p:grpSpPr>
          <p:sp>
            <p:nvSpPr>
              <p:cNvPr id="114" name="Rechteck 113"/>
              <p:cNvSpPr/>
              <p:nvPr/>
            </p:nvSpPr>
            <p:spPr>
              <a:xfrm>
                <a:off x="3959932" y="3897052"/>
                <a:ext cx="1800000" cy="10800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15" name="Gleichschenkliges Dreieck 114"/>
              <p:cNvSpPr/>
              <p:nvPr/>
            </p:nvSpPr>
            <p:spPr>
              <a:xfrm>
                <a:off x="3959932" y="4323005"/>
                <a:ext cx="1800000" cy="654047"/>
              </a:xfrm>
              <a:prstGeom prst="triangle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16" name="Gleichschenkliges Dreieck 115"/>
              <p:cNvSpPr/>
              <p:nvPr/>
            </p:nvSpPr>
            <p:spPr>
              <a:xfrm rot="10800000">
                <a:off x="3959932" y="3897052"/>
                <a:ext cx="1800000" cy="737034"/>
              </a:xfrm>
              <a:prstGeom prst="triangle">
                <a:avLst>
                  <a:gd name="adj" fmla="val 50479"/>
                </a:avLst>
              </a:prstGeom>
              <a:solidFill>
                <a:schemeClr val="bg1"/>
              </a:solidFill>
              <a:ln w="38100" cap="sq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113" name="Textfeld 112"/>
            <p:cNvSpPr txBox="1"/>
            <p:nvPr/>
          </p:nvSpPr>
          <p:spPr>
            <a:xfrm>
              <a:off x="3267230" y="1906706"/>
              <a:ext cx="27000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300" b="1" dirty="0" smtClean="0">
                  <a:solidFill>
                    <a:schemeClr val="tx2">
                      <a:lumMod val="50000"/>
                    </a:schemeClr>
                  </a:solidFill>
                </a:rPr>
                <a:t>@</a:t>
              </a:r>
              <a:endParaRPr lang="de-DE" sz="13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68" name="Gruppieren 116"/>
          <p:cNvGrpSpPr/>
          <p:nvPr/>
        </p:nvGrpSpPr>
        <p:grpSpPr>
          <a:xfrm>
            <a:off x="5077839" y="5170490"/>
            <a:ext cx="540000" cy="390720"/>
            <a:chOff x="3167844" y="1906706"/>
            <a:chExt cx="540000" cy="390720"/>
          </a:xfrm>
        </p:grpSpPr>
        <p:grpSp>
          <p:nvGrpSpPr>
            <p:cNvPr id="69" name="Gruppieren 55"/>
            <p:cNvGrpSpPr/>
            <p:nvPr/>
          </p:nvGrpSpPr>
          <p:grpSpPr>
            <a:xfrm>
              <a:off x="3167844" y="1977434"/>
              <a:ext cx="540000" cy="319992"/>
              <a:chOff x="3959932" y="3897052"/>
              <a:chExt cx="1800000" cy="1080000"/>
            </a:xfrm>
          </p:grpSpPr>
          <p:sp>
            <p:nvSpPr>
              <p:cNvPr id="120" name="Rechteck 119"/>
              <p:cNvSpPr/>
              <p:nvPr/>
            </p:nvSpPr>
            <p:spPr>
              <a:xfrm>
                <a:off x="3959932" y="3897052"/>
                <a:ext cx="1800000" cy="10800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21" name="Gleichschenkliges Dreieck 120"/>
              <p:cNvSpPr/>
              <p:nvPr/>
            </p:nvSpPr>
            <p:spPr>
              <a:xfrm>
                <a:off x="3959932" y="4323005"/>
                <a:ext cx="1800000" cy="654047"/>
              </a:xfrm>
              <a:prstGeom prst="triangle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22" name="Gleichschenkliges Dreieck 121"/>
              <p:cNvSpPr/>
              <p:nvPr/>
            </p:nvSpPr>
            <p:spPr>
              <a:xfrm rot="10800000">
                <a:off x="3959932" y="3897052"/>
                <a:ext cx="1800000" cy="737034"/>
              </a:xfrm>
              <a:prstGeom prst="triangle">
                <a:avLst>
                  <a:gd name="adj" fmla="val 50479"/>
                </a:avLst>
              </a:prstGeom>
              <a:solidFill>
                <a:schemeClr val="bg1"/>
              </a:solidFill>
              <a:ln w="38100" cap="sq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119" name="Textfeld 118"/>
            <p:cNvSpPr txBox="1"/>
            <p:nvPr/>
          </p:nvSpPr>
          <p:spPr>
            <a:xfrm>
              <a:off x="3267230" y="1906706"/>
              <a:ext cx="27000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300" b="1" dirty="0" smtClean="0">
                  <a:solidFill>
                    <a:schemeClr val="tx2">
                      <a:lumMod val="50000"/>
                    </a:schemeClr>
                  </a:solidFill>
                </a:rPr>
                <a:t>@</a:t>
              </a:r>
              <a:endParaRPr lang="de-DE" sz="13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74" name="Gruppieren 122"/>
          <p:cNvGrpSpPr/>
          <p:nvPr/>
        </p:nvGrpSpPr>
        <p:grpSpPr>
          <a:xfrm>
            <a:off x="2069569" y="2285038"/>
            <a:ext cx="540000" cy="390720"/>
            <a:chOff x="3167844" y="1906706"/>
            <a:chExt cx="540000" cy="390720"/>
          </a:xfrm>
        </p:grpSpPr>
        <p:grpSp>
          <p:nvGrpSpPr>
            <p:cNvPr id="75" name="Gruppieren 55"/>
            <p:cNvGrpSpPr/>
            <p:nvPr/>
          </p:nvGrpSpPr>
          <p:grpSpPr>
            <a:xfrm>
              <a:off x="3167844" y="1977434"/>
              <a:ext cx="540000" cy="319992"/>
              <a:chOff x="3959932" y="3897052"/>
              <a:chExt cx="1800000" cy="1080000"/>
            </a:xfrm>
          </p:grpSpPr>
          <p:sp>
            <p:nvSpPr>
              <p:cNvPr id="126" name="Rechteck 125"/>
              <p:cNvSpPr/>
              <p:nvPr/>
            </p:nvSpPr>
            <p:spPr>
              <a:xfrm>
                <a:off x="3959932" y="3897052"/>
                <a:ext cx="1800000" cy="10800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27" name="Gleichschenkliges Dreieck 126"/>
              <p:cNvSpPr/>
              <p:nvPr/>
            </p:nvSpPr>
            <p:spPr>
              <a:xfrm>
                <a:off x="3959932" y="4323005"/>
                <a:ext cx="1800000" cy="654047"/>
              </a:xfrm>
              <a:prstGeom prst="triangle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28" name="Gleichschenkliges Dreieck 127"/>
              <p:cNvSpPr/>
              <p:nvPr/>
            </p:nvSpPr>
            <p:spPr>
              <a:xfrm rot="10800000">
                <a:off x="3959932" y="3897052"/>
                <a:ext cx="1800000" cy="737034"/>
              </a:xfrm>
              <a:prstGeom prst="triangle">
                <a:avLst>
                  <a:gd name="adj" fmla="val 50479"/>
                </a:avLst>
              </a:prstGeom>
              <a:solidFill>
                <a:schemeClr val="bg1"/>
              </a:solidFill>
              <a:ln w="38100" cap="sq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125" name="Textfeld 124"/>
            <p:cNvSpPr txBox="1"/>
            <p:nvPr/>
          </p:nvSpPr>
          <p:spPr>
            <a:xfrm>
              <a:off x="3267230" y="1906706"/>
              <a:ext cx="27000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300" b="1" dirty="0" smtClean="0">
                  <a:solidFill>
                    <a:schemeClr val="tx2">
                      <a:lumMod val="50000"/>
                    </a:schemeClr>
                  </a:solidFill>
                </a:rPr>
                <a:t>@</a:t>
              </a:r>
              <a:endParaRPr lang="de-DE" sz="13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80" name="Gruppieren 128"/>
          <p:cNvGrpSpPr/>
          <p:nvPr/>
        </p:nvGrpSpPr>
        <p:grpSpPr>
          <a:xfrm>
            <a:off x="2221969" y="2437438"/>
            <a:ext cx="540000" cy="390720"/>
            <a:chOff x="3167844" y="1906706"/>
            <a:chExt cx="540000" cy="390720"/>
          </a:xfrm>
        </p:grpSpPr>
        <p:grpSp>
          <p:nvGrpSpPr>
            <p:cNvPr id="81" name="Gruppieren 55"/>
            <p:cNvGrpSpPr/>
            <p:nvPr/>
          </p:nvGrpSpPr>
          <p:grpSpPr>
            <a:xfrm>
              <a:off x="3167844" y="1977434"/>
              <a:ext cx="540000" cy="319992"/>
              <a:chOff x="3959932" y="3897052"/>
              <a:chExt cx="1800000" cy="1080000"/>
            </a:xfrm>
          </p:grpSpPr>
          <p:sp>
            <p:nvSpPr>
              <p:cNvPr id="132" name="Rechteck 131"/>
              <p:cNvSpPr/>
              <p:nvPr/>
            </p:nvSpPr>
            <p:spPr>
              <a:xfrm>
                <a:off x="3959932" y="3897052"/>
                <a:ext cx="1800000" cy="10800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33" name="Gleichschenkliges Dreieck 132"/>
              <p:cNvSpPr/>
              <p:nvPr/>
            </p:nvSpPr>
            <p:spPr>
              <a:xfrm>
                <a:off x="3959932" y="4323005"/>
                <a:ext cx="1800000" cy="654047"/>
              </a:xfrm>
              <a:prstGeom prst="triangle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34" name="Gleichschenkliges Dreieck 133"/>
              <p:cNvSpPr/>
              <p:nvPr/>
            </p:nvSpPr>
            <p:spPr>
              <a:xfrm rot="10800000">
                <a:off x="3959932" y="3897052"/>
                <a:ext cx="1800000" cy="737034"/>
              </a:xfrm>
              <a:prstGeom prst="triangle">
                <a:avLst>
                  <a:gd name="adj" fmla="val 50479"/>
                </a:avLst>
              </a:prstGeom>
              <a:solidFill>
                <a:schemeClr val="bg1"/>
              </a:solidFill>
              <a:ln w="38100" cap="sq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131" name="Textfeld 130"/>
            <p:cNvSpPr txBox="1"/>
            <p:nvPr/>
          </p:nvSpPr>
          <p:spPr>
            <a:xfrm>
              <a:off x="3267230" y="1906706"/>
              <a:ext cx="27000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300" b="1" dirty="0" smtClean="0">
                  <a:solidFill>
                    <a:schemeClr val="tx2">
                      <a:lumMod val="50000"/>
                    </a:schemeClr>
                  </a:solidFill>
                </a:rPr>
                <a:t>@</a:t>
              </a:r>
              <a:endParaRPr lang="de-DE" sz="13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86" name="Gruppieren 134"/>
          <p:cNvGrpSpPr/>
          <p:nvPr/>
        </p:nvGrpSpPr>
        <p:grpSpPr>
          <a:xfrm>
            <a:off x="2374369" y="2589838"/>
            <a:ext cx="540000" cy="390720"/>
            <a:chOff x="3167844" y="1906706"/>
            <a:chExt cx="540000" cy="390720"/>
          </a:xfrm>
        </p:grpSpPr>
        <p:grpSp>
          <p:nvGrpSpPr>
            <p:cNvPr id="87" name="Gruppieren 55"/>
            <p:cNvGrpSpPr/>
            <p:nvPr/>
          </p:nvGrpSpPr>
          <p:grpSpPr>
            <a:xfrm>
              <a:off x="3167844" y="1977434"/>
              <a:ext cx="540000" cy="319992"/>
              <a:chOff x="3959932" y="3897052"/>
              <a:chExt cx="1800000" cy="1080000"/>
            </a:xfrm>
          </p:grpSpPr>
          <p:sp>
            <p:nvSpPr>
              <p:cNvPr id="138" name="Rechteck 137"/>
              <p:cNvSpPr/>
              <p:nvPr/>
            </p:nvSpPr>
            <p:spPr>
              <a:xfrm>
                <a:off x="3959932" y="3897052"/>
                <a:ext cx="1800000" cy="10800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39" name="Gleichschenkliges Dreieck 138"/>
              <p:cNvSpPr/>
              <p:nvPr/>
            </p:nvSpPr>
            <p:spPr>
              <a:xfrm>
                <a:off x="3959932" y="4323005"/>
                <a:ext cx="1800000" cy="654047"/>
              </a:xfrm>
              <a:prstGeom prst="triangle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40" name="Gleichschenkliges Dreieck 139"/>
              <p:cNvSpPr/>
              <p:nvPr/>
            </p:nvSpPr>
            <p:spPr>
              <a:xfrm rot="10800000">
                <a:off x="3959932" y="3897052"/>
                <a:ext cx="1800000" cy="737034"/>
              </a:xfrm>
              <a:prstGeom prst="triangle">
                <a:avLst>
                  <a:gd name="adj" fmla="val 50479"/>
                </a:avLst>
              </a:prstGeom>
              <a:solidFill>
                <a:schemeClr val="bg1"/>
              </a:solidFill>
              <a:ln w="38100" cap="sq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137" name="Textfeld 136"/>
            <p:cNvSpPr txBox="1"/>
            <p:nvPr/>
          </p:nvSpPr>
          <p:spPr>
            <a:xfrm>
              <a:off x="3267230" y="1906706"/>
              <a:ext cx="27000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300" b="1" dirty="0" smtClean="0">
                  <a:solidFill>
                    <a:schemeClr val="tx2">
                      <a:lumMod val="50000"/>
                    </a:schemeClr>
                  </a:solidFill>
                </a:rPr>
                <a:t>@</a:t>
              </a:r>
              <a:endParaRPr lang="de-DE" sz="13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92" name="Gruppieren 146"/>
          <p:cNvGrpSpPr/>
          <p:nvPr/>
        </p:nvGrpSpPr>
        <p:grpSpPr>
          <a:xfrm>
            <a:off x="4315839" y="2110428"/>
            <a:ext cx="540000" cy="390720"/>
            <a:chOff x="3167844" y="1906706"/>
            <a:chExt cx="540000" cy="390720"/>
          </a:xfrm>
        </p:grpSpPr>
        <p:grpSp>
          <p:nvGrpSpPr>
            <p:cNvPr id="93" name="Gruppieren 55"/>
            <p:cNvGrpSpPr/>
            <p:nvPr/>
          </p:nvGrpSpPr>
          <p:grpSpPr>
            <a:xfrm>
              <a:off x="3167844" y="1977434"/>
              <a:ext cx="540000" cy="319992"/>
              <a:chOff x="3959932" y="3897052"/>
              <a:chExt cx="1800000" cy="1080000"/>
            </a:xfrm>
          </p:grpSpPr>
          <p:sp>
            <p:nvSpPr>
              <p:cNvPr id="150" name="Rechteck 149"/>
              <p:cNvSpPr/>
              <p:nvPr/>
            </p:nvSpPr>
            <p:spPr>
              <a:xfrm>
                <a:off x="3959932" y="3897052"/>
                <a:ext cx="1800000" cy="10800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51" name="Gleichschenkliges Dreieck 150"/>
              <p:cNvSpPr/>
              <p:nvPr/>
            </p:nvSpPr>
            <p:spPr>
              <a:xfrm>
                <a:off x="3959932" y="4323005"/>
                <a:ext cx="1800000" cy="654047"/>
              </a:xfrm>
              <a:prstGeom prst="triangle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52" name="Gleichschenkliges Dreieck 151"/>
              <p:cNvSpPr/>
              <p:nvPr/>
            </p:nvSpPr>
            <p:spPr>
              <a:xfrm rot="10800000">
                <a:off x="3959932" y="3897052"/>
                <a:ext cx="1800000" cy="737034"/>
              </a:xfrm>
              <a:prstGeom prst="triangle">
                <a:avLst>
                  <a:gd name="adj" fmla="val 50479"/>
                </a:avLst>
              </a:prstGeom>
              <a:solidFill>
                <a:schemeClr val="bg1"/>
              </a:solidFill>
              <a:ln w="38100" cap="sq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149" name="Textfeld 148"/>
            <p:cNvSpPr txBox="1"/>
            <p:nvPr/>
          </p:nvSpPr>
          <p:spPr>
            <a:xfrm>
              <a:off x="3267230" y="1906706"/>
              <a:ext cx="27000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300" b="1" dirty="0" smtClean="0">
                  <a:solidFill>
                    <a:schemeClr val="tx2">
                      <a:lumMod val="50000"/>
                    </a:schemeClr>
                  </a:solidFill>
                </a:rPr>
                <a:t>@</a:t>
              </a:r>
              <a:endParaRPr lang="de-DE" sz="13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94" name="Gruppieren 152"/>
          <p:cNvGrpSpPr/>
          <p:nvPr/>
        </p:nvGrpSpPr>
        <p:grpSpPr>
          <a:xfrm>
            <a:off x="4468239" y="2262828"/>
            <a:ext cx="540000" cy="390720"/>
            <a:chOff x="3167844" y="1906706"/>
            <a:chExt cx="540000" cy="390720"/>
          </a:xfrm>
        </p:grpSpPr>
        <p:grpSp>
          <p:nvGrpSpPr>
            <p:cNvPr id="99" name="Gruppieren 55"/>
            <p:cNvGrpSpPr/>
            <p:nvPr/>
          </p:nvGrpSpPr>
          <p:grpSpPr>
            <a:xfrm>
              <a:off x="3167844" y="1977434"/>
              <a:ext cx="540000" cy="319992"/>
              <a:chOff x="3959932" y="3897052"/>
              <a:chExt cx="1800000" cy="1080000"/>
            </a:xfrm>
          </p:grpSpPr>
          <p:sp>
            <p:nvSpPr>
              <p:cNvPr id="156" name="Rechteck 155"/>
              <p:cNvSpPr/>
              <p:nvPr/>
            </p:nvSpPr>
            <p:spPr>
              <a:xfrm>
                <a:off x="3959932" y="3897052"/>
                <a:ext cx="1800000" cy="10800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57" name="Gleichschenkliges Dreieck 156"/>
              <p:cNvSpPr/>
              <p:nvPr/>
            </p:nvSpPr>
            <p:spPr>
              <a:xfrm>
                <a:off x="3959932" y="4323005"/>
                <a:ext cx="1800000" cy="654047"/>
              </a:xfrm>
              <a:prstGeom prst="triangle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58" name="Gleichschenkliges Dreieck 157"/>
              <p:cNvSpPr/>
              <p:nvPr/>
            </p:nvSpPr>
            <p:spPr>
              <a:xfrm rot="10800000">
                <a:off x="3959932" y="3897052"/>
                <a:ext cx="1800000" cy="737034"/>
              </a:xfrm>
              <a:prstGeom prst="triangle">
                <a:avLst>
                  <a:gd name="adj" fmla="val 50479"/>
                </a:avLst>
              </a:prstGeom>
              <a:solidFill>
                <a:schemeClr val="bg1"/>
              </a:solidFill>
              <a:ln w="38100" cap="sq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155" name="Textfeld 154"/>
            <p:cNvSpPr txBox="1"/>
            <p:nvPr/>
          </p:nvSpPr>
          <p:spPr>
            <a:xfrm>
              <a:off x="3267230" y="1906706"/>
              <a:ext cx="27000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300" b="1" dirty="0" smtClean="0">
                  <a:solidFill>
                    <a:schemeClr val="tx2">
                      <a:lumMod val="50000"/>
                    </a:schemeClr>
                  </a:solidFill>
                </a:rPr>
                <a:t>@</a:t>
              </a:r>
              <a:endParaRPr lang="de-DE" sz="13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104" name="Gruppieren 158"/>
          <p:cNvGrpSpPr/>
          <p:nvPr/>
        </p:nvGrpSpPr>
        <p:grpSpPr>
          <a:xfrm>
            <a:off x="4620639" y="2415228"/>
            <a:ext cx="540000" cy="390720"/>
            <a:chOff x="3167844" y="1906706"/>
            <a:chExt cx="540000" cy="390720"/>
          </a:xfrm>
        </p:grpSpPr>
        <p:grpSp>
          <p:nvGrpSpPr>
            <p:cNvPr id="105" name="Gruppieren 55"/>
            <p:cNvGrpSpPr/>
            <p:nvPr/>
          </p:nvGrpSpPr>
          <p:grpSpPr>
            <a:xfrm>
              <a:off x="3167844" y="1977434"/>
              <a:ext cx="540000" cy="319992"/>
              <a:chOff x="3959932" y="3897052"/>
              <a:chExt cx="1800000" cy="1080000"/>
            </a:xfrm>
          </p:grpSpPr>
          <p:sp>
            <p:nvSpPr>
              <p:cNvPr id="162" name="Rechteck 161"/>
              <p:cNvSpPr/>
              <p:nvPr/>
            </p:nvSpPr>
            <p:spPr>
              <a:xfrm>
                <a:off x="3959932" y="3897052"/>
                <a:ext cx="1800000" cy="10800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63" name="Gleichschenkliges Dreieck 162"/>
              <p:cNvSpPr/>
              <p:nvPr/>
            </p:nvSpPr>
            <p:spPr>
              <a:xfrm>
                <a:off x="3959932" y="4323005"/>
                <a:ext cx="1800000" cy="654047"/>
              </a:xfrm>
              <a:prstGeom prst="triangle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64" name="Gleichschenkliges Dreieck 163"/>
              <p:cNvSpPr/>
              <p:nvPr/>
            </p:nvSpPr>
            <p:spPr>
              <a:xfrm rot="10800000">
                <a:off x="3959932" y="3897052"/>
                <a:ext cx="1800000" cy="737034"/>
              </a:xfrm>
              <a:prstGeom prst="triangle">
                <a:avLst>
                  <a:gd name="adj" fmla="val 50479"/>
                </a:avLst>
              </a:prstGeom>
              <a:solidFill>
                <a:schemeClr val="bg1"/>
              </a:solidFill>
              <a:ln w="38100" cap="sq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161" name="Textfeld 160"/>
            <p:cNvSpPr txBox="1"/>
            <p:nvPr/>
          </p:nvSpPr>
          <p:spPr>
            <a:xfrm>
              <a:off x="3267230" y="1906706"/>
              <a:ext cx="27000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300" b="1" dirty="0" smtClean="0">
                  <a:solidFill>
                    <a:schemeClr val="tx2">
                      <a:lumMod val="50000"/>
                    </a:schemeClr>
                  </a:solidFill>
                </a:rPr>
                <a:t>@</a:t>
              </a:r>
              <a:endParaRPr lang="de-DE" sz="13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110" name="Gruppieren 164"/>
          <p:cNvGrpSpPr/>
          <p:nvPr/>
        </p:nvGrpSpPr>
        <p:grpSpPr>
          <a:xfrm>
            <a:off x="4773039" y="2567628"/>
            <a:ext cx="540000" cy="390720"/>
            <a:chOff x="3167844" y="1906706"/>
            <a:chExt cx="540000" cy="390720"/>
          </a:xfrm>
        </p:grpSpPr>
        <p:grpSp>
          <p:nvGrpSpPr>
            <p:cNvPr id="111" name="Gruppieren 55"/>
            <p:cNvGrpSpPr/>
            <p:nvPr/>
          </p:nvGrpSpPr>
          <p:grpSpPr>
            <a:xfrm>
              <a:off x="3167844" y="1977434"/>
              <a:ext cx="540000" cy="319992"/>
              <a:chOff x="3959932" y="3897052"/>
              <a:chExt cx="1800000" cy="1080000"/>
            </a:xfrm>
          </p:grpSpPr>
          <p:sp>
            <p:nvSpPr>
              <p:cNvPr id="168" name="Rechteck 167"/>
              <p:cNvSpPr/>
              <p:nvPr/>
            </p:nvSpPr>
            <p:spPr>
              <a:xfrm>
                <a:off x="3959932" y="3897052"/>
                <a:ext cx="1800000" cy="10800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69" name="Gleichschenkliges Dreieck 168"/>
              <p:cNvSpPr/>
              <p:nvPr/>
            </p:nvSpPr>
            <p:spPr>
              <a:xfrm>
                <a:off x="3959932" y="4323005"/>
                <a:ext cx="1800000" cy="654047"/>
              </a:xfrm>
              <a:prstGeom prst="triangle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70" name="Gleichschenkliges Dreieck 169"/>
              <p:cNvSpPr/>
              <p:nvPr/>
            </p:nvSpPr>
            <p:spPr>
              <a:xfrm rot="10800000">
                <a:off x="3959932" y="3897052"/>
                <a:ext cx="1800000" cy="737034"/>
              </a:xfrm>
              <a:prstGeom prst="triangle">
                <a:avLst>
                  <a:gd name="adj" fmla="val 50479"/>
                </a:avLst>
              </a:prstGeom>
              <a:solidFill>
                <a:schemeClr val="bg1"/>
              </a:solidFill>
              <a:ln w="38100" cap="sq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167" name="Textfeld 166"/>
            <p:cNvSpPr txBox="1"/>
            <p:nvPr/>
          </p:nvSpPr>
          <p:spPr>
            <a:xfrm>
              <a:off x="3267230" y="1906706"/>
              <a:ext cx="27000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300" b="1" dirty="0" smtClean="0">
                  <a:solidFill>
                    <a:schemeClr val="tx2">
                      <a:lumMod val="50000"/>
                    </a:schemeClr>
                  </a:solidFill>
                </a:rPr>
                <a:t>@</a:t>
              </a:r>
              <a:endParaRPr lang="de-DE" sz="13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112" name="Gruppieren 170"/>
          <p:cNvGrpSpPr/>
          <p:nvPr/>
        </p:nvGrpSpPr>
        <p:grpSpPr>
          <a:xfrm>
            <a:off x="2663788" y="2579991"/>
            <a:ext cx="2448272" cy="2145153"/>
            <a:chOff x="3443876" y="2241775"/>
            <a:chExt cx="2448272" cy="2145153"/>
          </a:xfrm>
        </p:grpSpPr>
        <p:sp>
          <p:nvSpPr>
            <p:cNvPr id="172" name="Zylinder 171"/>
            <p:cNvSpPr/>
            <p:nvPr/>
          </p:nvSpPr>
          <p:spPr>
            <a:xfrm>
              <a:off x="3443876" y="3486828"/>
              <a:ext cx="2448272" cy="900100"/>
            </a:xfrm>
            <a:prstGeom prst="can">
              <a:avLst>
                <a:gd name="adj" fmla="val 35624"/>
              </a:avLst>
            </a:prstGeom>
            <a:solidFill>
              <a:schemeClr val="bg1">
                <a:lumMod val="7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500"/>
                </a:lnSpc>
              </a:pPr>
              <a:endParaRPr lang="de-DE" dirty="0" smtClean="0">
                <a:solidFill>
                  <a:srgbClr val="00386A"/>
                </a:solidFill>
              </a:endParaRPr>
            </a:p>
            <a:p>
              <a:pPr algn="ctr">
                <a:lnSpc>
                  <a:spcPts val="1500"/>
                </a:lnSpc>
              </a:pPr>
              <a:r>
                <a:rPr lang="de-DE" sz="2000" b="1" dirty="0" smtClean="0">
                  <a:solidFill>
                    <a:schemeClr val="tx2">
                      <a:lumMod val="50000"/>
                    </a:schemeClr>
                  </a:solidFill>
                </a:rPr>
                <a:t>Wissensdatenbank </a:t>
              </a:r>
            </a:p>
            <a:p>
              <a:pPr algn="ctr">
                <a:lnSpc>
                  <a:spcPts val="1500"/>
                </a:lnSpc>
              </a:pPr>
              <a:r>
                <a:rPr lang="de-DE" b="1" dirty="0">
                  <a:solidFill>
                    <a:schemeClr val="tx2">
                      <a:lumMod val="50000"/>
                    </a:schemeClr>
                  </a:solidFill>
                </a:rPr>
                <a:t>d</a:t>
              </a:r>
              <a:r>
                <a:rPr lang="de-DE" b="1" dirty="0" smtClean="0">
                  <a:solidFill>
                    <a:schemeClr val="tx2">
                      <a:lumMod val="50000"/>
                    </a:schemeClr>
                  </a:solidFill>
                </a:rPr>
                <a:t>er </a:t>
              </a:r>
              <a:r>
                <a:rPr lang="de-DE" b="1" dirty="0" smtClean="0">
                  <a:solidFill>
                    <a:schemeClr val="tx2">
                      <a:lumMod val="50000"/>
                    </a:schemeClr>
                  </a:solidFill>
                </a:rPr>
                <a:t>HSM</a:t>
              </a:r>
              <a:endParaRPr lang="de-DE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73" name="Zylinder 172"/>
            <p:cNvSpPr/>
            <p:nvPr/>
          </p:nvSpPr>
          <p:spPr>
            <a:xfrm>
              <a:off x="3911928" y="3486828"/>
              <a:ext cx="1512168" cy="188404"/>
            </a:xfrm>
            <a:prstGeom prst="can">
              <a:avLst/>
            </a:prstGeom>
            <a:solidFill>
              <a:schemeClr val="tx2">
                <a:lumMod val="5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4" name="Zylinder 173"/>
            <p:cNvSpPr/>
            <p:nvPr/>
          </p:nvSpPr>
          <p:spPr>
            <a:xfrm>
              <a:off x="3911928" y="3110020"/>
              <a:ext cx="1512168" cy="188404"/>
            </a:xfrm>
            <a:prstGeom prst="can">
              <a:avLst/>
            </a:prstGeom>
            <a:solidFill>
              <a:schemeClr val="tx2">
                <a:lumMod val="5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5" name="Zylinder 174"/>
            <p:cNvSpPr/>
            <p:nvPr/>
          </p:nvSpPr>
          <p:spPr>
            <a:xfrm>
              <a:off x="3911928" y="3298424"/>
              <a:ext cx="1512168" cy="188404"/>
            </a:xfrm>
            <a:prstGeom prst="can">
              <a:avLst/>
            </a:prstGeom>
            <a:solidFill>
              <a:schemeClr val="tx2">
                <a:lumMod val="5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6" name="Zylinder 175"/>
            <p:cNvSpPr/>
            <p:nvPr/>
          </p:nvSpPr>
          <p:spPr>
            <a:xfrm>
              <a:off x="3911928" y="2921616"/>
              <a:ext cx="1512168" cy="188404"/>
            </a:xfrm>
            <a:prstGeom prst="can">
              <a:avLst/>
            </a:prstGeom>
            <a:solidFill>
              <a:schemeClr val="tx2">
                <a:lumMod val="5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7" name="Textfeld 176"/>
            <p:cNvSpPr txBox="1"/>
            <p:nvPr/>
          </p:nvSpPr>
          <p:spPr>
            <a:xfrm>
              <a:off x="3675652" y="2241775"/>
              <a:ext cx="198022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3000" b="1" dirty="0" smtClean="0">
                  <a:solidFill>
                    <a:srgbClr val="FF0000"/>
                  </a:solidFill>
                </a:rPr>
                <a:t>WIKI</a:t>
              </a:r>
              <a:endParaRPr lang="de-DE" sz="3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78" name="Rechteck 177"/>
          <p:cNvSpPr/>
          <p:nvPr/>
        </p:nvSpPr>
        <p:spPr>
          <a:xfrm>
            <a:off x="287524" y="620688"/>
            <a:ext cx="5039545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de-DE" sz="3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Wiki-Kollaboration </a:t>
            </a:r>
            <a:r>
              <a:rPr lang="de-DE" sz="3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de-DE" sz="3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de-DE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Gruppenarbeit, Referate, Präsentationen </a:t>
            </a:r>
          </a:p>
        </p:txBody>
      </p:sp>
      <p:sp>
        <p:nvSpPr>
          <p:cNvPr id="180" name="Rechteck 179"/>
          <p:cNvSpPr/>
          <p:nvPr/>
        </p:nvSpPr>
        <p:spPr>
          <a:xfrm flipV="1">
            <a:off x="7560332" y="3933056"/>
            <a:ext cx="1584684" cy="2516214"/>
          </a:xfrm>
          <a:prstGeom prst="rect">
            <a:avLst/>
          </a:prstGeom>
          <a:gradFill flip="none" rotWithShape="1">
            <a:gsLst>
              <a:gs pos="89000">
                <a:schemeClr val="bg1">
                  <a:lumMod val="65000"/>
                </a:schemeClr>
              </a:gs>
              <a:gs pos="14000">
                <a:schemeClr val="bg1"/>
              </a:gs>
              <a:gs pos="43000">
                <a:srgbClr val="EAEAEA"/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1" name="Rechteck 180"/>
          <p:cNvSpPr/>
          <p:nvPr/>
        </p:nvSpPr>
        <p:spPr>
          <a:xfrm>
            <a:off x="7560332" y="900929"/>
            <a:ext cx="1584684" cy="3068131"/>
          </a:xfrm>
          <a:prstGeom prst="rect">
            <a:avLst/>
          </a:prstGeom>
          <a:gradFill flip="none" rotWithShape="1">
            <a:gsLst>
              <a:gs pos="89000">
                <a:schemeClr val="bg1">
                  <a:lumMod val="65000"/>
                </a:schemeClr>
              </a:gs>
              <a:gs pos="14000">
                <a:schemeClr val="bg1"/>
              </a:gs>
              <a:gs pos="43000">
                <a:srgbClr val="EAEAEA"/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2" name="Rechteck 181"/>
          <p:cNvSpPr/>
          <p:nvPr/>
        </p:nvSpPr>
        <p:spPr>
          <a:xfrm flipH="1" flipV="1">
            <a:off x="1016" y="-6"/>
            <a:ext cx="9144000" cy="529200"/>
          </a:xfrm>
          <a:prstGeom prst="rect">
            <a:avLst/>
          </a:prstGeom>
          <a:gradFill flip="none" rotWithShape="1">
            <a:gsLst>
              <a:gs pos="25000">
                <a:schemeClr val="tx1">
                  <a:lumMod val="85000"/>
                  <a:lumOff val="15000"/>
                </a:schemeClr>
              </a:gs>
              <a:gs pos="85000">
                <a:schemeClr val="bg1"/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3" name="Rechteck 182"/>
          <p:cNvSpPr/>
          <p:nvPr/>
        </p:nvSpPr>
        <p:spPr>
          <a:xfrm flipH="1">
            <a:off x="-508" y="6413808"/>
            <a:ext cx="9144000" cy="530408"/>
          </a:xfrm>
          <a:prstGeom prst="rect">
            <a:avLst/>
          </a:prstGeom>
          <a:gradFill flip="none" rotWithShape="1">
            <a:gsLst>
              <a:gs pos="24000">
                <a:schemeClr val="tx1">
                  <a:lumMod val="85000"/>
                  <a:lumOff val="15000"/>
                </a:schemeClr>
              </a:gs>
              <a:gs pos="66000">
                <a:schemeClr val="bg1"/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4" name="Rechteck 183"/>
          <p:cNvSpPr/>
          <p:nvPr/>
        </p:nvSpPr>
        <p:spPr>
          <a:xfrm>
            <a:off x="7560332" y="3501008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85" name="Picture 3" descr="C:\Users\Christiane\Desktop\BMBF_CMYK_Gef_L_300dpi.jpg"/>
          <p:cNvPicPr>
            <a:picLocks noChangeAspect="1" noChangeArrowheads="1"/>
          </p:cNvPicPr>
          <p:nvPr/>
        </p:nvPicPr>
        <p:blipFill>
          <a:blip r:embed="rId3" cstate="print"/>
          <a:srcRect l="8636" t="10309" r="15353" b="14434"/>
          <a:stretch>
            <a:fillRect/>
          </a:stretch>
        </p:blipFill>
        <p:spPr bwMode="auto">
          <a:xfrm>
            <a:off x="7659632" y="35463"/>
            <a:ext cx="1448872" cy="1017273"/>
          </a:xfrm>
          <a:prstGeom prst="rect">
            <a:avLst/>
          </a:prstGeom>
          <a:noFill/>
        </p:spPr>
      </p:pic>
      <p:sp>
        <p:nvSpPr>
          <p:cNvPr id="186" name="Rechteck 185"/>
          <p:cNvSpPr/>
          <p:nvPr/>
        </p:nvSpPr>
        <p:spPr>
          <a:xfrm>
            <a:off x="7748723" y="3794183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7" name="Rechteck 186"/>
          <p:cNvSpPr/>
          <p:nvPr/>
        </p:nvSpPr>
        <p:spPr>
          <a:xfrm>
            <a:off x="7937114" y="4087358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8" name="Rechteck 187"/>
          <p:cNvSpPr/>
          <p:nvPr/>
        </p:nvSpPr>
        <p:spPr>
          <a:xfrm>
            <a:off x="8125505" y="4380533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9" name="Rechteck 188"/>
          <p:cNvSpPr/>
          <p:nvPr/>
        </p:nvSpPr>
        <p:spPr>
          <a:xfrm>
            <a:off x="8313896" y="4673708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bg1">
                    <a:lumMod val="6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90" name="Rechteck 189"/>
          <p:cNvSpPr/>
          <p:nvPr/>
        </p:nvSpPr>
        <p:spPr>
          <a:xfrm>
            <a:off x="8502287" y="4966883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bg1">
                    <a:lumMod val="7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91" name="Rechteck 190"/>
          <p:cNvSpPr/>
          <p:nvPr/>
        </p:nvSpPr>
        <p:spPr>
          <a:xfrm>
            <a:off x="8690678" y="5260058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bg1">
                    <a:lumMod val="8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93" name="Grafik 19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659" y="5745246"/>
            <a:ext cx="2990771" cy="1212146"/>
          </a:xfrm>
          <a:prstGeom prst="rect">
            <a:avLst/>
          </a:prstGeom>
        </p:spPr>
      </p:pic>
      <p:sp>
        <p:nvSpPr>
          <p:cNvPr id="192" name="Rechteck 191"/>
          <p:cNvSpPr/>
          <p:nvPr/>
        </p:nvSpPr>
        <p:spPr>
          <a:xfrm>
            <a:off x="8879071" y="5553236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bg1">
                    <a:lumMod val="9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225" name="Gruppieren 17"/>
          <p:cNvGrpSpPr>
            <a:grpSpLocks noChangeAspect="1"/>
          </p:cNvGrpSpPr>
          <p:nvPr/>
        </p:nvGrpSpPr>
        <p:grpSpPr>
          <a:xfrm>
            <a:off x="1331304" y="1812193"/>
            <a:ext cx="686842" cy="1080000"/>
            <a:chOff x="1463309" y="1780323"/>
            <a:chExt cx="1076134" cy="1692128"/>
          </a:xfrm>
        </p:grpSpPr>
        <p:sp>
          <p:nvSpPr>
            <p:cNvPr id="226" name="Ellipse 225"/>
            <p:cNvSpPr/>
            <p:nvPr/>
          </p:nvSpPr>
          <p:spPr>
            <a:xfrm>
              <a:off x="1703819" y="1780323"/>
              <a:ext cx="457234" cy="46145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27" name="Trapezoid 226"/>
            <p:cNvSpPr/>
            <p:nvPr/>
          </p:nvSpPr>
          <p:spPr>
            <a:xfrm>
              <a:off x="1706359" y="2303309"/>
              <a:ext cx="426799" cy="707639"/>
            </a:xfrm>
            <a:prstGeom prst="trapezoid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28" name="Rechteck 227"/>
            <p:cNvSpPr/>
            <p:nvPr/>
          </p:nvSpPr>
          <p:spPr>
            <a:xfrm>
              <a:off x="1706359" y="3072481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29" name="Rechteck 228"/>
            <p:cNvSpPr/>
            <p:nvPr/>
          </p:nvSpPr>
          <p:spPr>
            <a:xfrm>
              <a:off x="1983270" y="3072481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0" name="L-Form 229"/>
            <p:cNvSpPr/>
            <p:nvPr/>
          </p:nvSpPr>
          <p:spPr>
            <a:xfrm rot="2734035">
              <a:off x="1507350" y="2368028"/>
              <a:ext cx="369203" cy="457285"/>
            </a:xfrm>
            <a:prstGeom prst="corner">
              <a:avLst>
                <a:gd name="adj1" fmla="val 43515"/>
                <a:gd name="adj2" fmla="val 40243"/>
              </a:avLst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1" name="Rechteck 230"/>
            <p:cNvSpPr/>
            <p:nvPr/>
          </p:nvSpPr>
          <p:spPr>
            <a:xfrm rot="2097338" flipV="1">
              <a:off x="2000813" y="2465955"/>
              <a:ext cx="538630" cy="15284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232" name="Gruppieren 24"/>
          <p:cNvGrpSpPr>
            <a:grpSpLocks noChangeAspect="1"/>
          </p:cNvGrpSpPr>
          <p:nvPr/>
        </p:nvGrpSpPr>
        <p:grpSpPr>
          <a:xfrm>
            <a:off x="5741767" y="1812193"/>
            <a:ext cx="512067" cy="1080000"/>
            <a:chOff x="5346999" y="1882509"/>
            <a:chExt cx="802299" cy="1692128"/>
          </a:xfrm>
        </p:grpSpPr>
        <p:sp>
          <p:nvSpPr>
            <p:cNvPr id="233" name="Ellipse 232"/>
            <p:cNvSpPr/>
            <p:nvPr/>
          </p:nvSpPr>
          <p:spPr>
            <a:xfrm>
              <a:off x="5606675" y="1882509"/>
              <a:ext cx="457234" cy="46145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4" name="Trapezoid 233"/>
            <p:cNvSpPr/>
            <p:nvPr/>
          </p:nvSpPr>
          <p:spPr>
            <a:xfrm>
              <a:off x="5609215" y="2405495"/>
              <a:ext cx="426799" cy="707639"/>
            </a:xfrm>
            <a:prstGeom prst="trapezoid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5" name="Rechteck 234"/>
            <p:cNvSpPr/>
            <p:nvPr/>
          </p:nvSpPr>
          <p:spPr>
            <a:xfrm>
              <a:off x="5609215" y="3174667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6" name="Rechteck 235"/>
            <p:cNvSpPr/>
            <p:nvPr/>
          </p:nvSpPr>
          <p:spPr>
            <a:xfrm>
              <a:off x="5886126" y="3174667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7" name="L-Form 236"/>
            <p:cNvSpPr/>
            <p:nvPr/>
          </p:nvSpPr>
          <p:spPr>
            <a:xfrm rot="18865965" flipV="1">
              <a:off x="5391040" y="2088087"/>
              <a:ext cx="369203" cy="457285"/>
            </a:xfrm>
            <a:prstGeom prst="corner">
              <a:avLst>
                <a:gd name="adj1" fmla="val 43515"/>
                <a:gd name="adj2" fmla="val 40243"/>
              </a:avLst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8" name="Rechteck 237"/>
            <p:cNvSpPr/>
            <p:nvPr/>
          </p:nvSpPr>
          <p:spPr>
            <a:xfrm rot="4126668" flipV="1">
              <a:off x="5803561" y="2587177"/>
              <a:ext cx="538630" cy="15284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239" name="Gruppieren 31"/>
          <p:cNvGrpSpPr>
            <a:grpSpLocks noChangeAspect="1"/>
          </p:cNvGrpSpPr>
          <p:nvPr/>
        </p:nvGrpSpPr>
        <p:grpSpPr>
          <a:xfrm>
            <a:off x="1331304" y="4316612"/>
            <a:ext cx="546630" cy="1080000"/>
            <a:chOff x="1599460" y="4523962"/>
            <a:chExt cx="856452" cy="1692128"/>
          </a:xfrm>
        </p:grpSpPr>
        <p:sp>
          <p:nvSpPr>
            <p:cNvPr id="240" name="Ellipse 239"/>
            <p:cNvSpPr/>
            <p:nvPr/>
          </p:nvSpPr>
          <p:spPr>
            <a:xfrm>
              <a:off x="1796378" y="4523962"/>
              <a:ext cx="457234" cy="46145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41" name="Trapezoid 240"/>
            <p:cNvSpPr/>
            <p:nvPr/>
          </p:nvSpPr>
          <p:spPr>
            <a:xfrm>
              <a:off x="1798918" y="5046948"/>
              <a:ext cx="426799" cy="707639"/>
            </a:xfrm>
            <a:prstGeom prst="trapezoid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42" name="Rechteck 241"/>
            <p:cNvSpPr/>
            <p:nvPr/>
          </p:nvSpPr>
          <p:spPr>
            <a:xfrm>
              <a:off x="1798918" y="5816120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43" name="Rechteck 242"/>
            <p:cNvSpPr/>
            <p:nvPr/>
          </p:nvSpPr>
          <p:spPr>
            <a:xfrm>
              <a:off x="2075829" y="5816120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44" name="L-Form 243"/>
            <p:cNvSpPr/>
            <p:nvPr/>
          </p:nvSpPr>
          <p:spPr>
            <a:xfrm rot="18865965" flipH="1">
              <a:off x="2042668" y="5111667"/>
              <a:ext cx="369203" cy="457285"/>
            </a:xfrm>
            <a:prstGeom prst="corner">
              <a:avLst>
                <a:gd name="adj1" fmla="val 43515"/>
                <a:gd name="adj2" fmla="val 40243"/>
              </a:avLst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45" name="L-Form 244"/>
            <p:cNvSpPr/>
            <p:nvPr/>
          </p:nvSpPr>
          <p:spPr>
            <a:xfrm rot="2589345">
              <a:off x="1599460" y="5103543"/>
              <a:ext cx="369203" cy="457285"/>
            </a:xfrm>
            <a:prstGeom prst="corner">
              <a:avLst>
                <a:gd name="adj1" fmla="val 43515"/>
                <a:gd name="adj2" fmla="val 40243"/>
              </a:avLst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246" name="Gruppieren 38"/>
          <p:cNvGrpSpPr>
            <a:grpSpLocks noChangeAspect="1"/>
          </p:cNvGrpSpPr>
          <p:nvPr/>
        </p:nvGrpSpPr>
        <p:grpSpPr>
          <a:xfrm>
            <a:off x="5795025" y="4316612"/>
            <a:ext cx="458809" cy="1080000"/>
            <a:chOff x="5537745" y="4386928"/>
            <a:chExt cx="718855" cy="1692128"/>
          </a:xfrm>
        </p:grpSpPr>
        <p:sp>
          <p:nvSpPr>
            <p:cNvPr id="247" name="Ellipse 246"/>
            <p:cNvSpPr/>
            <p:nvPr/>
          </p:nvSpPr>
          <p:spPr>
            <a:xfrm>
              <a:off x="5670186" y="4386928"/>
              <a:ext cx="457234" cy="46145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48" name="Trapezoid 247"/>
            <p:cNvSpPr/>
            <p:nvPr/>
          </p:nvSpPr>
          <p:spPr>
            <a:xfrm>
              <a:off x="5672726" y="4909914"/>
              <a:ext cx="426799" cy="707639"/>
            </a:xfrm>
            <a:prstGeom prst="trapezoid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49" name="Rechteck 248"/>
            <p:cNvSpPr/>
            <p:nvPr/>
          </p:nvSpPr>
          <p:spPr>
            <a:xfrm>
              <a:off x="5672726" y="5679086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50" name="Rechteck 249"/>
            <p:cNvSpPr/>
            <p:nvPr/>
          </p:nvSpPr>
          <p:spPr>
            <a:xfrm>
              <a:off x="5949637" y="5679086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51" name="Rechteck 250"/>
            <p:cNvSpPr/>
            <p:nvPr/>
          </p:nvSpPr>
          <p:spPr>
            <a:xfrm rot="17847957" flipV="1">
              <a:off x="5910863" y="4742909"/>
              <a:ext cx="538630" cy="15284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52" name="Rechteck 251"/>
            <p:cNvSpPr/>
            <p:nvPr/>
          </p:nvSpPr>
          <p:spPr>
            <a:xfrm rot="15320774" flipV="1">
              <a:off x="5344852" y="4748590"/>
              <a:ext cx="538630" cy="15284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253" name="Textfeld 252"/>
          <p:cNvSpPr txBox="1"/>
          <p:nvPr/>
        </p:nvSpPr>
        <p:spPr>
          <a:xfrm>
            <a:off x="5347839" y="3012664"/>
            <a:ext cx="13868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</a:rPr>
              <a:t>Jena</a:t>
            </a:r>
            <a:endParaRPr lang="de-DE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54" name="Textfeld 253"/>
          <p:cNvSpPr txBox="1"/>
          <p:nvPr/>
        </p:nvSpPr>
        <p:spPr>
          <a:xfrm>
            <a:off x="980226" y="5518924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</a:rPr>
              <a:t>Erfurt</a:t>
            </a:r>
            <a:endParaRPr lang="de-DE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55" name="Textfeld 254"/>
          <p:cNvSpPr txBox="1"/>
          <p:nvPr/>
        </p:nvSpPr>
        <p:spPr>
          <a:xfrm>
            <a:off x="611560" y="3012664"/>
            <a:ext cx="2016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</a:rPr>
              <a:t>Schmalkalden</a:t>
            </a:r>
            <a:endParaRPr lang="de-DE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56" name="Textfeld 255"/>
          <p:cNvSpPr txBox="1"/>
          <p:nvPr/>
        </p:nvSpPr>
        <p:spPr>
          <a:xfrm>
            <a:off x="5004048" y="5518924"/>
            <a:ext cx="2016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</a:rPr>
              <a:t>Berlin</a:t>
            </a:r>
            <a:endParaRPr lang="de-DE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60" name="Textfeld 159"/>
          <p:cNvSpPr txBox="1"/>
          <p:nvPr/>
        </p:nvSpPr>
        <p:spPr>
          <a:xfrm>
            <a:off x="1048648" y="1998096"/>
            <a:ext cx="7001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b="1" dirty="0" smtClean="0">
                <a:solidFill>
                  <a:srgbClr val="FF0000"/>
                </a:solidFill>
              </a:rPr>
              <a:t>?</a:t>
            </a:r>
            <a:endParaRPr lang="de-DE" sz="5400" b="1" dirty="0">
              <a:solidFill>
                <a:srgbClr val="FF0000"/>
              </a:solidFill>
            </a:endParaRPr>
          </a:p>
        </p:txBody>
      </p:sp>
      <p:sp>
        <p:nvSpPr>
          <p:cNvPr id="165" name="Textfeld 164"/>
          <p:cNvSpPr txBox="1"/>
          <p:nvPr/>
        </p:nvSpPr>
        <p:spPr>
          <a:xfrm>
            <a:off x="1048648" y="4600958"/>
            <a:ext cx="7001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b="1" dirty="0" smtClean="0">
                <a:solidFill>
                  <a:srgbClr val="FF0000"/>
                </a:solidFill>
              </a:rPr>
              <a:t>?</a:t>
            </a:r>
            <a:endParaRPr lang="de-DE" sz="5400" b="1" dirty="0">
              <a:solidFill>
                <a:srgbClr val="FF0000"/>
              </a:solidFill>
            </a:endParaRPr>
          </a:p>
        </p:txBody>
      </p:sp>
      <p:sp>
        <p:nvSpPr>
          <p:cNvPr id="166" name="Textfeld 165"/>
          <p:cNvSpPr txBox="1"/>
          <p:nvPr/>
        </p:nvSpPr>
        <p:spPr>
          <a:xfrm>
            <a:off x="6057915" y="4600958"/>
            <a:ext cx="7001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b="1" dirty="0" smtClean="0">
                <a:solidFill>
                  <a:srgbClr val="FF0000"/>
                </a:solidFill>
              </a:rPr>
              <a:t>?</a:t>
            </a:r>
            <a:endParaRPr lang="de-DE" sz="5400" b="1" dirty="0">
              <a:solidFill>
                <a:srgbClr val="FF0000"/>
              </a:solidFill>
            </a:endParaRPr>
          </a:p>
        </p:txBody>
      </p:sp>
      <p:sp>
        <p:nvSpPr>
          <p:cNvPr id="171" name="Textfeld 170"/>
          <p:cNvSpPr txBox="1"/>
          <p:nvPr/>
        </p:nvSpPr>
        <p:spPr>
          <a:xfrm>
            <a:off x="6057915" y="1998096"/>
            <a:ext cx="7001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b="1" dirty="0" smtClean="0">
                <a:solidFill>
                  <a:srgbClr val="FF0000"/>
                </a:solidFill>
              </a:rPr>
              <a:t>?</a:t>
            </a:r>
            <a:endParaRPr lang="de-DE" sz="5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656 -0.03865 L -0.26806 -0.09328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" y="-27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2.96296E-6 L -0.31128 0.22361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" y="112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1.48148E-6 L -3.05556E-6 0.22662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98 -0.00996 L -0.00798 -0.3044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7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466 -0.03217 L 0.22534 -0.35879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-163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89 0.04213 L 0.27986 -0.33889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" y="-191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7.40741E-7 L 0.21857 -0.37106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" y="-186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98 -0.00996 L -0.00798 -0.3044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7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96296E-6 L -0.20816 -0.29445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" y="-147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4.81481E-6 L 0.0283 -0.43356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" y="-217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18 0.00996 L -0.28872 -0.4037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" y="-207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7037E-7 L -0.01562 0.40857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" y="204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7037E-7 L 0.32414 0.40857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" y="204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85185E-6 L 0.23819 0.34375 " pathEditMode="relative" rAng="0" ptsTypes="AA">
                                      <p:cBhvr>
                                        <p:cTn id="84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" y="172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59259E-6 L -0.23767 0.42361 " pathEditMode="relative" rAng="0" ptsTypes="AA">
                                      <p:cBhvr>
                                        <p:cTn id="89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9" y="212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91 -0.00209 L -0.19653 0.35648 " pathEditMode="relative" rAng="0" ptsTypes="AA">
                                      <p:cBhvr>
                                        <p:cTn id="94" dur="2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" y="179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4.81481E-6 L -0.02656 0.36967 " pathEditMode="relative" rAng="0" ptsTypes="AA">
                                      <p:cBhvr>
                                        <p:cTn id="99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185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38 0.0081 L 0.00573 0.39722 " pathEditMode="relative" rAng="0" ptsTypes="AA">
                                      <p:cBhvr>
                                        <p:cTn id="104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" y="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11111E-6 -4.44444E-6 C 0.00556 -0.00162 0.01095 -0.0074 0.01615 -0.00879 C 0.01963 -0.00972 0.02657 -0.01134 0.02657 -0.01134 C 0.03977 -0.01851 0.05591 -0.01759 0.06997 -0.01875 C 0.09324 -0.02777 0.11806 -0.02013 0.14167 -0.01759 C 0.15504 -0.01388 0.16858 -0.0125 0.18213 -0.00995 C 0.20643 0.00255 0.17657 -0.01203 0.20192 -0.00254 C 0.22171 0.00487 0.25192 0.02338 0.26615 0.04399 C 0.27292 0.05371 0.27952 0.06621 0.28404 0.07801 C 0.28716 0.08612 0.28768 0.09561 0.29167 0.10325 C 0.29411 0.12037 0.29411 0.13334 0.29254 0.15232 C 0.29167 0.16297 0.28664 0.17246 0.28404 0.18241 C 0.28126 0.19306 0.27865 0.20186 0.27275 0.21019 C 0.27136 0.21644 0.26893 0.21875 0.26615 0.22385 C 0.26268 0.23033 0.25921 0.2375 0.25574 0.24399 C 0.25244 0.25024 0.25539 0.24862 0.25105 0.25533 C 0.23872 0.27454 0.229 0.27616 0.21042 0.27801 C 0.18595 0.28311 0.16615 0.28125 0.13977 0.28056 C 0.12987 0.27755 0.12171 0.27524 0.11147 0.27431 C 0.1014 0.272 0.09133 0.2713 0.08126 0.26922 C 0.0764 0.26505 0.07275 0.26389 0.06702 0.26297 C 0.05869 0.25718 0.06893 0.26366 0.05765 0.25926 C 0.05018 0.25649 0.04445 0.24931 0.03681 0.24653 C 0.03404 0.24399 0.03022 0.23658 0.03022 0.23658 C 0.02761 0.2257 0.02258 0.21598 0.01997 0.2051 C 0.02032 0.19792 0.01893 0.18982 0.02171 0.1838 C 0.02744 0.17153 0.03577 0.16482 0.04636 0.16227 C 0.05765 0.15602 0.06997 0.16042 0.08126 0.16482 C 0.08317 0.16667 0.09758 0.175 0.10105 0.17616 C 0.10244 0.17662 0.10956 0.17686 0.10956 0.17987 " pathEditMode="relative" ptsTypes="fffffffffffffffffffffffffffffA">
                                      <p:cBhvr>
                                        <p:cTn id="10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86 0.03936 C 0.00538 0.06042 0.00486 0.08218 0.01042 0.10232 C 0.01319 0.12223 0.0092 0.09978 0.01423 0.11482 C 0.01493 0.11691 0.01476 0.11922 0.01528 0.1213 C 0.0158 0.12292 0.01649 0.12455 0.01719 0.12617 C 0.01875 0.13774 0.02413 0.14746 0.02847 0.15765 C 0.03021 0.16181 0.03403 0.17015 0.03403 0.17015 C 0.03628 0.18126 0.03333 0.16968 0.03785 0.17917 C 0.03889 0.18149 0.03871 0.18427 0.03976 0.18658 C 0.04201 0.19167 0.04496 0.19654 0.04722 0.20163 C 0.04809 0.20348 0.04826 0.20603 0.04913 0.20788 C 0.0526 0.21482 0.05278 0.21112 0.05677 0.21691 C 0.0658 0.22987 0.05955 0.22617 0.06614 0.22941 C 0.06892 0.23936 0.06441 0.22455 0.07378 0.24191 C 0.0776 0.24885 0.08194 0.25556 0.08698 0.26089 C 0.08837 0.26691 0.09358 0.27084 0.09722 0.27455 C 0.10173 0.2838 0.09601 0.27385 0.10295 0.27964 C 0.10451 0.2808 0.10538 0.28334 0.10677 0.28473 C 0.11285 0.29098 0.11996 0.29746 0.12743 0.29978 C 0.13594 0.30742 0.14514 0.31459 0.15486 0.31876 C 0.16545 0.32339 0.17778 0.32431 0.18871 0.32617 C 0.20104 0.3257 0.21319 0.32617 0.22552 0.32501 C 0.23646 0.32408 0.24965 0.29792 0.25382 0.28589 C 0.25503 0.27825 0.25642 0.27084 0.25764 0.26343 C 0.25833 0.25973 0.25955 0.25209 0.25955 0.25209 C 0.2592 0.24121 0.25937 0.2301 0.25868 0.21922 C 0.25781 0.20672 0.25746 0.21413 0.25486 0.20672 C 0.24965 0.19144 0.24531 0.1764 0.23785 0.16274 C 0.23611 0.15556 0.23246 0.14353 0.22743 0.14121 C 0.22552 0.13705 0.22292 0.1308 0.21996 0.12755 C 0.21823 0.12547 0.21423 0.12246 0.21423 0.12246 C 0.21094 0.11598 0.20434 0.10487 0.19826 0.10232 C 0.19514 0.0963 0.19045 0.08959 0.18507 0.08728 C 0.17535 0.07894 0.18819 0.08959 0.17934 0.08357 C 0.17587 0.08126 0.17465 0.07755 0.17083 0.07593 C 0.16597 0.07154 0.15989 0.06714 0.15382 0.06714 " pathEditMode="relative" ptsTypes="fffffffffffffffffffffffffffffffffffA">
                                      <p:cBhvr>
                                        <p:cTn id="110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61 -0.0051 C 0.02795 -0.00139 0.02847 0.00347 0.03125 0.00879 C 0.03559 0.03379 0.03385 0.06041 0.02934 0.08541 C 0.02725 0.11157 0.02673 0.11041 0.0302 0.15092 C 0.03107 0.16157 0.03524 0.16944 0.03975 0.17731 C 0.05243 0.1993 0.06006 0.20926 0.07829 0.22268 C 0.0835 0.22662 0.08541 0.23125 0.09166 0.23264 C 0.09635 0.23889 0.09826 0.23796 0.10572 0.23889 C 0.11562 0.2368 0.11996 0.23588 0.12829 0.23009 C 0.13611 0.21805 0.14305 0.20578 0.15104 0.19375 C 0.15572 0.17801 0.16024 0.16342 0.16336 0.14722 C 0.16423 0.13495 0.16579 0.12222 0.16145 0.11064 C 0.16024 0.1037 0.1592 0.10023 0.15381 0.09814 C 0.15017 0.08842 0.13993 0.08588 0.13211 0.08426 C 0.11423 0.08518 0.11128 0.07939 0.10191 0.09189 C 0.09878 0.10463 0.09982 0.0993 0.09826 0.1081 C 0.09895 0.13356 0.09409 0.14676 0.11232 0.15347 C 0.11458 0.15301 0.11718 0.15393 0.11892 0.15208 C 0.12013 0.15069 0.11961 0.14791 0.11996 0.14583 C 0.12187 0.13634 0.12274 0.12963 0.12274 0.11944 " pathEditMode="relative" ptsTypes="fffffffffffffffffffA">
                                      <p:cBhvr>
                                        <p:cTn id="112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792 -0.00602 C 0.05938 -0.01366 0.0698 -0.01875 0.08282 -0.02107 C 0.10747 -0.01968 0.13212 -0.01458 0.15643 -0.00857 C 0.16355 -0.00371 0.15695 -0.00741 0.16771 -0.00486 C 0.17257 -0.00371 0.17952 0.00139 0.18386 0.00393 C 0.18907 0.00717 0.19237 0.01227 0.19792 0.01412 C 0.19914 0.01528 0.20035 0.01667 0.20174 0.01782 C 0.20417 0.01967 0.20921 0.02292 0.20921 0.02292 C 0.21146 0.02731 0.21355 0.03125 0.21684 0.03426 C 0.21945 0.0456 0.22674 0.05602 0.23195 0.06574 C 0.23664 0.07454 0.23976 0.08472 0.24237 0.09467 C 0.24462 0.12129 0.2441 0.13148 0.24323 0.1662 C 0.24271 0.18611 0.24393 0.18032 0.24132 0.19028 C 0.23976 0.20903 0.23664 0.22546 0.23195 0.24305 C 0.23039 0.24907 0.22865 0.25856 0.22622 0.26435 C 0.22483 0.26759 0.22153 0.27315 0.22153 0.27315 C 0.22032 0.27893 0.21441 0.28727 0.21025 0.29074 C 0.20504 0.30139 0.19948 0.30417 0.19132 0.30972 C 0.18976 0.31088 0.1882 0.31204 0.18664 0.31342 C 0.18525 0.31458 0.18421 0.31643 0.18282 0.31736 C 0.1724 0.3243 0.16129 0.3287 0.14983 0.33102 C 0.13768 0.33704 0.12483 0.33657 0.11598 0.32477 C 0.1132 0.31481 0.10886 0.30463 0.10452 0.29583 C 0.10365 0.29074 0.10296 0.28657 0.10087 0.28194 C 0.09931 0.27083 0.09705 0.2581 0.10365 0.2493 C 0.1132 0.25092 0.11493 0.25231 0.12066 0.2618 C 0.1224 0.26458 0.12535 0.2706 0.12535 0.2706 C 0.12657 0.27616 0.13004 0.28102 0.13004 0.28704 " pathEditMode="relative" ptsTypes="fffffffffffffffffffffffffffA">
                                      <p:cBhvr>
                                        <p:cTn id="114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635 0.00857 C -0.06458 0.00995 -0.08299 0.01042 -0.10121 0.01227 C -0.10868 0.01296 -0.12378 0.01482 -0.12378 0.01482 C -0.13003 0.01806 -0.1342 0.02616 -0.13976 0.03125 C -0.14896 0.03982 -0.15781 0.05046 -0.16806 0.05625 C -0.17448 0.06482 -0.18212 0.06852 -0.18889 0.07639 C -0.19878 0.08796 -0.20903 0.1 -0.21806 0.11296 C -0.22014 0.11597 -0.23264 0.13357 -0.2342 0.13681 C -0.23576 0.14005 -0.23802 0.14699 -0.23802 0.14699 C -0.23889 0.15486 -0.2401 0.16158 -0.24358 0.16829 C -0.24479 0.17523 -0.24549 0.18195 -0.2474 0.18843 C -0.24931 0.20208 -0.25 0.21667 -0.24635 0.22986 C -0.24462 0.24815 -0.23854 0.26597 -0.22847 0.27894 C -0.22309 0.28588 -0.22847 0.28287 -0.22292 0.28519 C -0.20972 0.29884 -0.18941 0.2963 -0.17378 0.29908 C -0.13611 0.31783 -0.10417 0.29653 -0.0691 0.29167 C -0.06354 0.28958 -0.06059 0.28542 -0.05486 0.28403 C -0.05156 0.28102 -0.04809 0.28125 -0.04462 0.27894 C -0.04115 0.27639 -0.03802 0.27477 -0.0342 0.27269 C -0.0316 0.26921 -0.02812 0.26505 -0.02483 0.26273 C -0.02066 0.25995 -0.02101 0.26343 -0.02101 0.26019 " pathEditMode="relative" ptsTypes="ffffffffffffffffffffA">
                                      <p:cBhvr>
                                        <p:cTn id="116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236 0.02778 C -0.05243 0.0294 -0.0625 0.03148 -0.07257 0.03287 C -0.08802 0.03936 -0.1007 0.05209 -0.11598 0.06065 C -0.12483 0.06551 -0.13403 0.06945 -0.14236 0.0757 C -0.14479 0.07755 -0.14653 0.08033 -0.14896 0.08195 C -0.15278 0.08449 -0.15729 0.08519 -0.16129 0.08704 C -0.16493 0.08866 -0.17153 0.09445 -0.17153 0.09445 C -0.17309 0.09746 -0.175 0.1 -0.17639 0.10324 C -0.17691 0.1044 -0.17674 0.10602 -0.17726 0.10718 C -0.17778 0.10857 -0.17848 0.10973 -0.17917 0.11088 C -0.18004 0.11598 -0.18073 0.11898 -0.18299 0.12338 C -0.1849 0.14236 -0.18212 0.12338 -0.18663 0.13843 C -0.18907 0.14676 -0.19028 0.15625 -0.1915 0.16505 C -0.19271 0.18496 -0.19792 0.20394 -0.19983 0.22408 C -0.19931 0.2426 -0.19913 0.26111 -0.19809 0.2794 C -0.19723 0.29445 -0.18733 0.33056 -0.17813 0.34098 C -0.17188 0.34792 -0.1632 0.34977 -0.15556 0.35116 C -0.1349 0.35023 -0.12223 0.34815 -0.10365 0.34491 C -0.0967 0.34213 -0.09011 0.33866 -0.08299 0.33611 C -0.07587 0.33056 -0.06875 0.3294 -0.06129 0.32477 C -0.05104 0.31829 -0.04167 0.30857 -0.03108 0.30324 C -0.02795 0.29931 -0.02552 0.2963 -0.02153 0.29445 C -0.01858 0.28912 -0.01563 0.28496 -0.01302 0.2794 C -0.01163 0.27176 -0.0099 0.26436 -0.00834 0.25672 C -0.00868 0.24838 -0.00868 0.24005 -0.00938 0.23172 C -0.00955 0.22917 -0.01216 0.22292 -0.01302 0.22037 C -0.01667 0.20903 -0.01841 0.19236 -0.02813 0.1875 C -0.03473 0.18866 -0.03594 0.19051 -0.0415 0.1926 C -0.04184 0.19375 -0.04236 0.19491 -0.04236 0.1963 C -0.04288 0.20556 -0.04202 0.21505 -0.04323 0.22408 C -0.04341 0.22547 -0.04514 0.22477 -0.04618 0.22523 C -0.04809 0.22616 -0.04983 0.22709 -0.05174 0.22778 C -0.06042 0.23102 -0.06129 0.23056 -0.07066 0.23172 C -0.07604 0.23125 -0.08143 0.23172 -0.08663 0.23033 C -0.08872 0.22963 -0.09098 0.22361 -0.0915 0.22153 C -0.09427 0.21204 -0.09514 0.20139 -0.09618 0.19144 C -0.09532 0.17176 -0.09636 0.16366 -0.08854 0.14861 C -0.08577 0.14306 -0.08038 0.14445 -0.07639 0.14352 C -0.07518 0.14329 -0.07257 0.14236 -0.07257 0.14236 " pathEditMode="relative" ptsTypes="ffffffffffffffffffffffffffffffffffffffA">
                                      <p:cBhvr>
                                        <p:cTn id="118" dur="2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23 -0.00185 C -0.01562 0.00393 -0.01649 0.00995 -0.01805 0.01574 C -0.0177 0.0375 -0.01753 0.05926 -0.01701 0.08102 C -0.01684 0.08981 -0.01319 0.10648 -0.01979 0.1125 C -0.03229 0.10949 -0.03229 0.10185 -0.04253 0.0949 C -0.05017 0.08981 -0.05503 0.08171 -0.06145 0.07477 C -0.06805 0.06759 -0.05989 0.07731 -0.06805 0.06967 C -0.07187 0.06597 -0.07361 0.06273 -0.07829 0.06088 C -0.08055 0.05856 -0.08263 0.05578 -0.08489 0.05347 C -0.08732 0.05115 -0.09461 0.04815 -0.09635 0.04722 L -0.09635 0.04722 C -0.10277 0.04143 -0.11041 0.03889 -0.11805 0.03703 C -0.12499 0.03541 -0.13177 0.03356 -0.13871 0.03194 C -0.14027 0.03148 -0.1434 0.03078 -0.1434 0.03078 C -0.15815 0.03194 -0.16857 0.0324 -0.17552 0.05092 C -0.17638 0.05555 -0.17743 0.06018 -0.17829 0.06481 C -0.17899 0.08078 -0.17656 0.10926 -0.18402 0.12384 C -0.18697 0.13634 -0.19739 0.14305 -0.20486 0.15023 C -0.20711 0.15231 -0.20833 0.15648 -0.21145 0.15648 " pathEditMode="relative" ptsTypes="fffffffffFffffffffA">
                                      <p:cBhvr>
                                        <p:cTn id="120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993 0.02222 C -0.04375 0.02731 -0.04601 0.03055 -0.05122 0.03217 C -0.05451 0.03565 -0.05764 0.03819 -0.06059 0.04236 C -0.06372 0.0537 -0.06858 0.06759 -0.07674 0.07384 C -0.08142 0.07754 -0.08698 0.08055 -0.09184 0.08379 C -0.09306 0.08449 -0.09358 0.08634 -0.09462 0.0875 C -0.09826 0.09143 -0.10556 0.09815 -0.10972 0.10023 C -0.11233 0.10532 -0.11615 0.10879 -0.1191 0.11389 C -0.12049 0.1162 -0.12292 0.12152 -0.12292 0.12152 C -0.125 0.13032 -0.12847 0.14027 -0.13333 0.14676 C -0.13455 0.15185 -0.13611 0.1537 -0.13993 0.15555 C -0.14913 0.16782 -0.16285 0.16574 -0.17483 0.16805 C -0.19479 0.16713 -0.19792 0.175 -0.20017 0.15555 C -0.19983 0.1375 -0.19983 0.11944 -0.19931 0.10139 C -0.19878 0.08287 -0.19653 0.06551 -0.18142 0.06111 C -0.14896 0.06389 -0.10833 0.07291 -0.0842 0.10509 C -0.08316 0.11342 -0.08125 0.11782 -0.08038 0.12662 C -0.0809 0.13981 -0.07986 0.15602 -0.08333 0.16944 C -0.08438 0.18055 -0.0842 0.20254 -0.09358 0.20717 C -0.09705 0.20671 -0.10052 0.20671 -0.10399 0.20578 C -0.11181 0.2037 -0.11493 0.1919 -0.1191 0.18449 C -0.12031 0.17986 -0.12118 0.175 -0.12292 0.1706 " pathEditMode="relative" ptsTypes="fffffffffffffffffffffA">
                                      <p:cBhvr>
                                        <p:cTn id="1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959 0.02893 C -0.03924 0.03032 -0.03768 0.0375 -0.03768 0.03889 C -0.03768 0.04653 -0.03802 0.05393 -0.03855 0.06157 C -0.03941 0.0743 -0.04948 0.08588 -0.05469 0.0956 C -0.0599 0.10532 -0.06459 0.11574 -0.07066 0.12454 C -0.07188 0.12917 -0.07639 0.13704 -0.07639 0.13704 C -0.07795 0.14653 -0.08264 0.15509 -0.08768 0.16227 C -0.09011 0.17245 -0.10486 0.18426 -0.11216 0.18727 C -0.12657 0.1993 -0.1415 0.20555 -0.15851 0.20741 C -0.18368 0.21366 -0.21476 0.20926 -0.23768 0.2088 C -0.24462 0.20231 -0.25087 0.1956 -0.25747 0.18866 C -0.26007 0.18588 -0.26598 0.18102 -0.26598 0.18102 C -0.26667 0.1794 -0.26719 0.17755 -0.26789 0.17593 C -0.2691 0.17338 -0.2717 0.16852 -0.2717 0.16852 C -0.27292 0.16018 -0.27448 0.15069 -0.27726 0.14329 C -0.27639 0.12963 -0.27848 0.1294 -0.27066 0.12569 C -0.24705 0.12708 -0.23837 0.12755 -0.21875 0.14074 C -0.21736 0.14329 -0.21389 0.14907 -0.2132 0.15208 C -0.21216 0.15579 -0.21129 0.16343 -0.21129 0.16343 C -0.21216 0.17523 -0.21164 0.17685 -0.2198 0.17986 C -0.22379 0.18356 -0.22848 0.18449 -0.23299 0.18727 C -0.23941 0.18565 -0.24532 0.18079 -0.24896 0.17361 C -0.24861 0.17014 -0.24809 0.16343 -0.24809 0.16343 " pathEditMode="relative" ptsTypes="ffffffffffffffffffffffA">
                                      <p:cBhvr>
                                        <p:cTn id="12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114 0.01042 C -0.07152 0.00787 -0.09982 -0.00185 -0.12882 -0.01342 C -0.14392 -0.01944 -0.16041 -0.02222 -0.17517 -0.02986 C -0.19409 -0.03958 -0.17222 -0.03125 -0.18923 -0.03727 C -0.1908 -0.03866 -0.19218 -0.04028 -0.19392 -0.0412 C -0.19514 -0.0419 -0.1967 -0.04143 -0.19774 -0.04236 C -0.19878 -0.04329 -0.19878 -0.04514 -0.19965 -0.04629 C -0.20034 -0.04722 -0.20156 -0.04792 -0.20243 -0.04861 C -0.20451 -0.05625 -0.20468 -0.06296 -0.20902 -0.06875 C -0.21215 -0.07893 -0.21441 -0.08889 -0.21944 -0.09768 C -0.22205 -0.10995 -0.22187 -0.12176 -0.21944 -0.13426 C -0.21771 -0.14305 -0.21996 -0.13634 -0.21475 -0.14676 C -0.21406 -0.14815 -0.21284 -0.15069 -0.21284 -0.15069 C -0.21007 -0.1375 -0.20937 -0.12384 -0.20711 -0.11042 C -0.20573 -0.09329 -0.20364 -0.07454 -0.21198 -0.05995 C -0.21354 -0.04861 -0.21857 -0.03704 -0.22326 -0.02731 C -0.22465 -0.0243 -0.22795 -0.01852 -0.22795 -0.01852 C -0.22986 -0.01042 -0.23715 -0.00602 -0.24305 -0.00347 C -0.25017 0.00394 -0.25972 0.00764 -0.26857 0.00926 C -0.27257 0.01088 -0.27673 0.01389 -0.28073 0.01551 C -0.28854 0.01852 -0.29843 0.01852 -0.30625 0.01921 C -0.31093 0.01875 -0.31684 0.02222 -0.32031 0.01806 C -0.32552 0.01158 -0.31718 -0.00579 -0.31284 -0.00972 C -0.31441 0.00139 -0.31701 0.01227 -0.31944 0.02292 C -0.31909 0.03773 -0.31996 0.06088 -0.31666 0.07593 C -0.30972 0.0713 -0.30642 0.06111 -0.29965 0.05579 C -0.29705 0.04884 -0.2934 0.0419 -0.29201 0.03426 C -0.2908 0.02755 -0.29027 0.02246 -0.28732 0.01667 C -0.28628 0.0125 -0.28646 0.01435 -0.28646 0.01158 " pathEditMode="relative" ptsTypes="ffffffffffffffffffffffffffffA">
                                      <p:cBhvr>
                                        <p:cTn id="12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98 -0.00995 C 0.04566 -0.01064 0.09584 -0.01272 0.14861 -0.01874 C 0.15452 -0.02059 0.16059 -0.02106 0.16649 -0.02245 C 0.17084 -0.02615 0.1757 -0.02638 0.18073 -0.02754 C 0.18733 -0.03217 0.19427 -0.03379 0.20139 -0.03633 C 0.20834 -0.03865 0.2066 -0.03911 0.21372 -0.04258 C 0.22257 -0.04675 0.23143 -0.04953 0.24011 -0.05393 C 0.25243 -0.06018 0.26511 -0.0662 0.27309 -0.08147 C 0.27622 -0.08726 0.27691 -0.09513 0.27882 -0.10161 C 0.28021 -0.11388 0.28056 -0.12985 0.275 -0.14073 C 0.27014 -0.15022 0.25764 -0.15763 0.24948 -0.15948 C 0.24288 -0.16388 0.23785 -0.16643 0.23073 -0.16828 C 0.2224 -0.16689 0.2158 -0.16087 0.20903 -0.15462 C 0.2059 -0.14837 0.20486 -0.14166 0.20139 -0.13564 C 0.19861 -0.12499 0.19549 -0.11087 0.1882 -0.10416 C 0.18577 -0.09027 0.17136 -0.07569 0.16094 -0.07268 C 0.15504 -0.07083 0.14896 -0.06967 0.14288 -0.06782 C 0.13577 -0.06897 0.12899 -0.07059 0.12222 -0.07407 C 0.12309 -0.08379 0.1224 -0.08865 0.12969 -0.09166 C 0.13073 -0.09258 0.1316 -0.09351 0.13264 -0.09421 C 0.13351 -0.09467 0.13542 -0.09536 0.13542 -0.09536 " pathEditMode="relative" ptsTypes="ffffffffffffffffffffA">
                                      <p:cBhvr>
                                        <p:cTn id="12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629 -0.01273 C 0.05174 -0.00232 0.07466 -0.00394 0.09202 -0.00278 C 0.11095 -0.00324 0.1297 -0.00255 0.14862 -0.00394 C 0.1514 -0.00417 0.15904 -0.00926 0.16181 -0.01158 C 0.16546 -0.01458 0.17223 -0.02153 0.17223 -0.02153 C 0.17588 -0.02963 0.17154 -0.0213 0.17883 -0.02917 C 0.18091 -0.03125 0.18247 -0.03426 0.18438 -0.03658 C 0.1856 -0.03796 0.18699 -0.03912 0.1882 -0.04051 C 0.19029 -0.05232 0.18699 -0.04005 0.19202 -0.04676 C 0.19411 -0.04954 0.19445 -0.06019 0.1948 -0.0632 C 0.19341 -0.07708 0.19168 -0.08773 0.18907 -0.10093 C 0.18786 -0.10718 0.18438 -0.11968 0.18438 -0.11968 C 0.18317 -0.12871 0.18004 -0.13681 0.1731 -0.13982 C 0.1672 -0.13796 0.16615 -0.13195 0.16268 -0.12593 C 0.15834 -0.10764 0.15591 -0.08866 0.1514 -0.0706 C 0.14983 -0.06458 0.14949 -0.06644 0.14671 -0.06181 C 0.13959 -0.05046 0.13334 -0.04005 0.12223 -0.03542 C 0.11529 -0.02871 0.10695 -0.02546 0.09862 -0.02292 C 0.08907 -0.02384 0.08195 -0.02338 0.07397 -0.03033 C 0.07102 -0.03912 0.0698 -0.04861 0.06841 -0.0581 C 0.06876 -0.06736 0.06911 -0.10394 0.0797 -0.10833 C 0.08056 -0.10787 0.08178 -0.1081 0.08247 -0.10718 C 0.08265 -0.10695 0.08421 -0.1 0.08438 -0.09954 C 0.08699 -0.08727 0.0882 -0.08333 0.0882 -0.06945 " pathEditMode="relative" ptsTypes="fffffffffffffffffffffffA">
                                      <p:cBhvr>
                                        <p:cTn id="13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962 -0.03495 C 0.03837 -0.03264 0.05521 -0.03287 0.07431 -0.03356 C 0.08733 -0.04236 0.09983 -0.05254 0.11302 -0.06134 C 0.13629 -0.07708 0.16511 -0.0868 0.17049 -0.12546 C 0.17014 -0.13472 0.17049 -0.14398 0.16962 -0.15301 C 0.1684 -0.16458 0.16511 -0.17546 0.16389 -0.18703 C 0.16285 -0.19629 0.1632 -0.20578 0.16111 -0.21481 C 0.1599 -0.23125 0.1566 -0.24352 0.15261 -0.25879 C 0.15174 -0.26203 0.15174 -0.26551 0.1507 -0.26875 C 0.14983 -0.27129 0.14375 -0.2868 0.14219 -0.28889 C 0.14063 -0.29097 0.13663 -0.29398 0.13663 -0.29398 C 0.13195 -0.29097 0.12743 -0.28935 0.1224 -0.28773 C 0.12014 -0.28819 0.11788 -0.28773 0.1158 -0.28889 C 0.11181 -0.2912 0.11198 -0.2949 0.11024 -0.29907 C 0.10868 -0.30254 0.10643 -0.30532 0.10538 -0.30902 C 0.10347 -0.31504 0.10261 -0.32129 0.09983 -0.32662 C 0.0967 -0.34166 0.10243 -0.35301 0.11198 -0.36064 C 0.12639 -0.37222 0.14462 -0.38032 0.16111 -0.38333 C 0.16615 -0.38287 0.17153 -0.38449 0.17622 -0.38194 C 0.17813 -0.38102 0.17778 -0.37708 0.17813 -0.37453 C 0.17934 -0.36504 0.17952 -0.35926 0.18195 -0.35069 C 0.18021 -0.34051 0.18038 -0.33819 0.17518 -0.33171 C 0.17309 -0.32291 0.16754 -0.32037 0.16111 -0.32037 " pathEditMode="relative" ptsTypes="ffffffffffffffffffffffA">
                                      <p:cBhvr>
                                        <p:cTn id="13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5E-6 -7.40741E-6 C 0.00087 -0.00649 0.00244 -0.01181 0.00469 -0.0176 C 0.00678 -0.03311 0.00938 -0.04862 0.01129 -0.06413 C 0.01112 -0.06621 0.01077 -0.08426 0.00938 -0.09075 C 0.00574 -0.10741 -0.00781 -0.12084 -0.01996 -0.12454 C -0.02499 -0.12917 -0.03263 -0.12963 -0.03871 -0.13079 C -0.04635 -0.13033 -0.05399 -0.13056 -0.06145 -0.12963 C -0.06909 -0.12871 -0.07881 -0.12292 -0.08593 -0.12084 C -0.09617 -0.11783 -0.10659 -0.11621 -0.11701 -0.11459 C -0.15086 -0.11575 -0.14253 -0.11366 -0.16232 -0.122 C -0.17604 -0.13426 -0.19201 -0.14167 -0.20485 -0.15602 C -0.22135 -0.17454 -0.23715 -0.19445 -0.25381 -0.21274 C -0.26354 -0.22338 -0.27204 -0.23241 -0.2802 -0.24538 C -0.28333 -0.25024 -0.28576 -0.25116 -0.28784 -0.25672 C -0.2894 -0.26065 -0.29166 -0.26922 -0.29166 -0.26922 C -0.29288 -0.2845 -0.2934 -0.28658 -0.29166 -0.30579 C -0.29097 -0.31274 -0.28489 -0.32223 -0.28211 -0.32709 C -0.28124 -0.32871 -0.28107 -0.33056 -0.2802 -0.33218 C -0.27795 -0.33658 -0.27517 -0.34051 -0.27274 -0.34468 C -0.26788 -0.35278 -0.25989 -0.35695 -0.25381 -0.36227 C -0.24791 -0.36181 -0.24166 -0.36297 -0.23593 -0.36112 C -0.23107 -0.3595 -0.22395 -0.34676 -0.21805 -0.34352 C -0.20902 -0.33149 -0.20069 -0.31991 -0.1934 -0.30579 C -0.19201 -0.29954 -0.19149 -0.29352 -0.18871 -0.2882 C -0.18593 -0.26343 -0.18576 -0.23473 -0.19444 -0.21135 C -0.19739 -0.19422 -0.20277 -0.17801 -0.21614 -0.17246 C -0.23229 -0.15764 -0.24079 -0.16505 -0.24531 -0.18241 C -0.24635 -0.2044 -0.246 -0.22477 -0.2434 -0.24653 C -0.24253 -0.2544 -0.24201 -0.26204 -0.2368 -0.26667 C -0.23524 -0.27362 -0.23159 -0.27848 -0.22656 -0.28056 C -0.22222 -0.28426 -0.21892 -0.28288 -0.21423 -0.28056 C -0.20624 -0.26551 -0.19722 -0.25047 -0.19062 -0.23403 C -0.18819 -0.22801 -0.1861 -0.21968 -0.18315 -0.21389 C -0.18194 -0.20487 -0.18385 -0.2007 -0.17742 -0.2051 C -0.17708 -0.20672 -0.17708 -0.20857 -0.17656 -0.21019 C -0.17551 -0.21297 -0.17274 -0.2176 -0.17274 -0.2176 " pathEditMode="relative" ptsTypes="fffffffffffffffffffffffffffffffffffA">
                                      <p:cBhvr>
                                        <p:cTn id="134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101 -0.07014 C -0.05903 -0.08588 -0.01979 -0.0699 -0.1342 -0.07245 C -0.14844 -0.07268 -0.16267 -0.07685 -0.17656 -0.08009 C -0.18871 -0.08287 -0.20347 -0.08379 -0.21528 -0.08889 C -0.22326 -0.09236 -0.23073 -0.09815 -0.23889 -0.10023 C -0.2467 -0.10555 -0.26215 -0.11365 -0.26806 -0.12152 C -0.27205 -0.12685 -0.26979 -0.12453 -0.27483 -0.12801 C -0.27865 -0.13588 -0.28333 -0.14328 -0.28611 -0.15185 C -0.28889 -0.16065 -0.28993 -0.17014 -0.29167 -0.1794 C -0.29045 -0.1949 -0.2875 -0.20092 -0.27569 -0.20463 C -0.25746 -0.21666 -0.23819 -0.22569 -0.21806 -0.22986 C -0.20955 -0.2294 -0.20104 -0.23009 -0.19271 -0.22847 C -0.19045 -0.22801 -0.18698 -0.22361 -0.18698 -0.22361 C -0.18663 -0.22222 -0.18681 -0.22083 -0.18611 -0.21967 C -0.18507 -0.21782 -0.17517 -0.20787 -0.17378 -0.20717 C -0.1684 -0.20208 -0.16493 -0.19676 -0.15868 -0.19328 C -0.15347 -0.18634 -0.14583 -0.18125 -0.13889 -0.17824 C -0.12778 -0.16805 -0.11615 -0.17569 -0.10121 -0.17685 C -0.09496 -0.17847 -0.09045 -0.1824 -0.08507 -0.18703 C -0.08212 -0.19236 -0.07969 -0.19815 -0.07656 -0.20347 C -0.07552 -0.20787 -0.07292 -0.21111 -0.07292 -0.21597 " pathEditMode="relative" ptsTypes="ffffffffffffffffffffA">
                                      <p:cBhvr>
                                        <p:cTn id="136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08 -0.01043 C -0.06372 -0.0139 -0.08507 -0.02385 -0.10782 -0.02802 C -0.10782 -0.02802 -0.1158 -0.03242 -0.11632 -0.03288 C -0.12119 -0.03936 -0.1224 -0.0463 -0.12483 -0.05441 C -0.129 -0.0676 -0.13247 -0.08103 -0.13612 -0.09468 C -0.1349 -0.10279 -0.13507 -0.11343 -0.12952 -0.11853 C -0.12379 -0.12964 -0.11198 -0.13774 -0.10209 -0.13982 C -0.0698 -0.13867 -0.03837 -0.1338 -0.00591 -0.13242 C 0.00104 -0.13288 0.00798 -0.13288 0.01493 -0.13357 C 0.02239 -0.13427 0.02777 -0.14584 0.03472 -0.14862 C 0.04062 -0.15649 0.03732 -0.15163 0.04322 -0.16251 C 0.04409 -0.16413 0.04513 -0.16598 0.046 -0.1676 C 0.04687 -0.16922 0.04878 -0.17269 0.04878 -0.17269 C 0.05677 -0.2095 0.02916 -0.2264 0.00833 -0.23681 C -0.004 -0.23357 -0.01494 -0.22779 -0.02379 -0.21529 C -0.02466 -0.21228 -0.02639 -0.20973 -0.02657 -0.20649 C -0.02726 -0.1808 -0.02917 -0.1808 -0.01719 -0.16876 C -0.01459 -0.16621 -0.01094 -0.16737 -0.00782 -0.16621 C -0.00348 -0.16714 0.00104 -0.16737 0.00538 -0.16876 C 0.01545 -0.17177 0.01857 -0.19769 0.02517 -0.20649 C 0.02777 -0.21922 0.02847 -0.22593 0.02621 -0.24168 C 0.02621 -0.24214 0.02048 -0.24422 0.02048 -0.24422 C 0.01597 -0.2463 0.01024 -0.24931 0.00538 -0.24931 " pathEditMode="relative" ptsTypes="ffffffffffffffffffffffA">
                                      <p:cBhvr>
                                        <p:cTn id="138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243 -0.00347 C 0.06111 -0.00926 0.05017 -0.00278 0.06475 -0.00718 C 0.06614 -0.00764 0.06719 -0.00903 0.0684 -0.00972 C 0.07864 -0.01481 0.08941 -0.01643 0.09861 -0.02477 C 0.12864 -0.05185 0.12864 -0.10347 0.14114 -0.14421 C 0.14184 -0.14884 0.14253 -0.15347 0.14305 -0.1581 C 0.14357 -0.16389 0.14479 -0.17569 0.14479 -0.17569 C 0.14427 -0.19213 0.14444 -0.20856 0.14305 -0.22477 C 0.14236 -0.23241 0.13507 -0.25208 0.13264 -0.25764 C 0.12899 -0.26597 0.12604 -0.27685 0.12135 -0.28403 C 0.10677 -0.30671 0.0875 -0.31944 0.06562 -0.32292 C 0.06024 -0.32245 0.05382 -0.325 0.04965 -0.32037 C 0.03021 -0.29907 0.02309 -0.27338 0.01753 -0.2412 C 0.01771 -0.23449 0.01666 -0.2118 0.01944 -0.19977 C 0.02552 -0.17384 0.04062 -0.1625 0.05903 -0.1581 C 0.0684 -0.1588 0.0783 -0.15671 0.08732 -0.16065 C 0.09687 -0.16458 0.10538 -0.17222 0.11475 -0.17708 C 0.12083 -0.18657 0.12864 -0.19097 0.13455 -0.20093 C 0.1368 -0.20995 0.13889 -0.21805 0.1401 -0.22731 C 0.13941 -0.2412 0.13906 -0.2588 0.12691 -0.2625 C 0.11701 -0.26157 0.11545 -0.2618 0.10798 -0.2588 C 0.10521 -0.27523 0.11736 -0.29653 0.12691 -0.30532 C 0.12812 -0.31134 0.12795 -0.30856 0.12795 -0.31296 " pathEditMode="relative" ptsTypes="ffffffffffffffffffffffA">
                                      <p:cBhvr>
                                        <p:cTn id="14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774 0.01319 C -0.0493 0.02569 -0.05312 0.0368 -0.05989 0.04583 C -0.06232 0.05787 -0.05868 0.04537 -0.06475 0.05208 C -0.06562 0.053 -0.0651 0.05486 -0.06562 0.05601 C -0.06632 0.0574 -0.06736 0.05856 -0.0684 0.05972 C -0.07934 0.07175 -0.1 0.07615 -0.11371 0.07847 C -0.22083 0.07523 -0.16319 0.08588 -0.19861 0.07106 C -0.2052 0.06388 -0.21024 0.0581 -0.21475 0.04838 C -0.21823 0.03379 -0.21423 0.02546 -0.2052 0.01944 C -0.20052 0.0199 -0.19583 0.01944 -0.19114 0.0206 C -0.18767 0.02129 -0.17326 0.02963 -0.17135 0.03078 C -0.15642 0.03912 -0.14427 0.0449 -0.13073 0.05717 C -0.12309 0.06412 -0.11371 0.07106 -0.10816 0.08101 C -0.10555 0.08564 -0.10139 0.09606 -0.10139 0.09606 C -0.09965 0.10347 -0.09704 0.11041 -0.09479 0.11759 C -0.09288 0.13449 -0.09479 0.128 -0.09114 0.13773 C -0.08889 0.15625 -0.08454 0.17314 -0.07413 0.18541 C -0.07309 0.18657 -0.07257 0.18842 -0.07135 0.18935 C -0.06961 0.19074 -0.06736 0.1905 -0.06562 0.19166 C -0.05781 0.19699 -0.05173 0.19884 -0.04305 0.20046 C -0.03107 0.20601 -0.02031 0.19907 -0.01093 0.1905 C -0.01024 0.18935 -0.00902 0.1868 -0.00902 0.1868 " pathEditMode="relative" ptsTypes="fffffffffffffffffffffA">
                                      <p:cBhvr>
                                        <p:cTn id="142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84 -0.03912 C -0.05434 -0.04005 -0.09583 -0.04143 -0.13732 -0.03773 C -0.15677 -0.03866 -0.17552 -0.04097 -0.19479 -0.04398 C -0.20086 -0.04606 -0.20694 -0.04792 -0.21284 -0.05023 C -0.22621 -0.06157 -0.23784 -0.07963 -0.2467 -0.09676 C -0.25191 -0.10671 -0.25312 -0.11366 -0.25989 -0.12083 C -0.26354 -0.13055 -0.26823 -0.13981 -0.27135 -0.14977 C -0.27465 -0.17315 -0.26215 -0.17546 -0.24861 -0.1787 C -0.23645 -0.17801 -0.22986 -0.18125 -0.22135 -0.17361 C -0.21892 -0.16204 -0.21406 -0.15139 -0.2118 -0.13958 C -0.21145 -0.1375 -0.21128 -0.13542 -0.21093 -0.13333 C -0.21076 -0.13194 -0.21024 -0.13079 -0.20989 -0.12963 C -0.2092 -0.12708 -0.20816 -0.12199 -0.20816 -0.12199 C -0.20642 -0.10393 -0.20555 -0.07708 -0.19305 -0.06551 C -0.18941 -0.0581 -0.18611 -0.04653 -0.18073 -0.04143 C -0.17847 -0.03935 -0.17639 -0.03727 -0.17413 -0.03518 C -0.17326 -0.03426 -0.17135 -0.03264 -0.17135 -0.03264 C -0.16493 -0.03495 -0.16198 -0.04259 -0.15625 -0.04653 C -0.15416 -0.05046 -0.15208 -0.05324 -0.14861 -0.05532 " pathEditMode="relative" ptsTypes="ffffffffffffffffffA">
                                      <p:cBhvr>
                                        <p:cTn id="144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2000"/>
                            </p:stCondLst>
                            <p:childTnLst>
                              <p:par>
                                <p:cTn id="1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2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2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2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2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9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0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3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7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8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1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2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5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6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9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0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3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4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7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8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1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2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5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6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9" dur="5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0" dur="5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3"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4"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500"/>
                            </p:stCondLst>
                            <p:childTnLst>
                              <p:par>
                                <p:cTn id="2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1" dur="500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2" dur="500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5" dur="5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6" dur="5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9" dur="500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0" dur="500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3" dur="500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4" dur="500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" grpId="0"/>
      <p:bldP spid="160" grpId="1"/>
      <p:bldP spid="165" grpId="0"/>
      <p:bldP spid="165" grpId="1"/>
      <p:bldP spid="166" grpId="0"/>
      <p:bldP spid="166" grpId="1"/>
      <p:bldP spid="171" grpId="0"/>
      <p:bldP spid="171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hteck 66"/>
          <p:cNvSpPr/>
          <p:nvPr/>
        </p:nvSpPr>
        <p:spPr>
          <a:xfrm flipV="1">
            <a:off x="7560332" y="3933056"/>
            <a:ext cx="1584684" cy="2516214"/>
          </a:xfrm>
          <a:prstGeom prst="rect">
            <a:avLst/>
          </a:prstGeom>
          <a:gradFill flip="none" rotWithShape="1">
            <a:gsLst>
              <a:gs pos="89000">
                <a:schemeClr val="bg1">
                  <a:lumMod val="65000"/>
                </a:schemeClr>
              </a:gs>
              <a:gs pos="14000">
                <a:schemeClr val="bg1"/>
              </a:gs>
              <a:gs pos="43000">
                <a:srgbClr val="EAEAEA"/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4" name="Rechteck 63"/>
          <p:cNvSpPr/>
          <p:nvPr/>
        </p:nvSpPr>
        <p:spPr>
          <a:xfrm>
            <a:off x="7560332" y="900929"/>
            <a:ext cx="1584684" cy="3068131"/>
          </a:xfrm>
          <a:prstGeom prst="rect">
            <a:avLst/>
          </a:prstGeom>
          <a:gradFill flip="none" rotWithShape="1">
            <a:gsLst>
              <a:gs pos="89000">
                <a:schemeClr val="bg1">
                  <a:lumMod val="65000"/>
                </a:schemeClr>
              </a:gs>
              <a:gs pos="14000">
                <a:schemeClr val="bg1"/>
              </a:gs>
              <a:gs pos="43000">
                <a:srgbClr val="EAEAEA"/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9" name="Rechteck 58"/>
          <p:cNvSpPr/>
          <p:nvPr/>
        </p:nvSpPr>
        <p:spPr>
          <a:xfrm flipH="1" flipV="1">
            <a:off x="1016" y="-6"/>
            <a:ext cx="9144000" cy="529200"/>
          </a:xfrm>
          <a:prstGeom prst="rect">
            <a:avLst/>
          </a:prstGeom>
          <a:gradFill flip="none" rotWithShape="1">
            <a:gsLst>
              <a:gs pos="25000">
                <a:schemeClr val="tx1">
                  <a:lumMod val="85000"/>
                  <a:lumOff val="15000"/>
                </a:schemeClr>
              </a:gs>
              <a:gs pos="85000">
                <a:schemeClr val="bg1"/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6" name="Rechteck 55"/>
          <p:cNvSpPr/>
          <p:nvPr/>
        </p:nvSpPr>
        <p:spPr>
          <a:xfrm flipH="1">
            <a:off x="-508" y="6413808"/>
            <a:ext cx="9144000" cy="530408"/>
          </a:xfrm>
          <a:prstGeom prst="rect">
            <a:avLst/>
          </a:prstGeom>
          <a:gradFill flip="none" rotWithShape="1">
            <a:gsLst>
              <a:gs pos="24000">
                <a:schemeClr val="tx1">
                  <a:lumMod val="85000"/>
                  <a:lumOff val="15000"/>
                </a:schemeClr>
              </a:gs>
              <a:gs pos="66000">
                <a:schemeClr val="bg1"/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1" name="Rechteck 50"/>
          <p:cNvSpPr/>
          <p:nvPr/>
        </p:nvSpPr>
        <p:spPr>
          <a:xfrm>
            <a:off x="2447764" y="1903038"/>
            <a:ext cx="3132347" cy="3903918"/>
          </a:xfrm>
          <a:prstGeom prst="rect">
            <a:avLst/>
          </a:prstGeom>
          <a:noFill/>
          <a:ln w="12700">
            <a:solidFill>
              <a:schemeClr val="tx2">
                <a:lumMod val="50000"/>
              </a:schemeClr>
            </a:solidFill>
          </a:ln>
          <a:scene3d>
            <a:camera prst="orthographicFront"/>
            <a:lightRig rig="threePt" dir="t"/>
          </a:scene3d>
          <a:sp3d contourW="12700" prstMaterial="matte">
            <a:bevelT/>
            <a:contourClr>
              <a:schemeClr val="tx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287524" y="620688"/>
            <a:ext cx="503954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de-DE" sz="35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Funktionsweise</a:t>
            </a:r>
          </a:p>
        </p:txBody>
      </p:sp>
      <p:grpSp>
        <p:nvGrpSpPr>
          <p:cNvPr id="2" name="Gruppieren 17"/>
          <p:cNvGrpSpPr>
            <a:grpSpLocks noChangeAspect="1"/>
          </p:cNvGrpSpPr>
          <p:nvPr/>
        </p:nvGrpSpPr>
        <p:grpSpPr>
          <a:xfrm>
            <a:off x="1331304" y="1812193"/>
            <a:ext cx="686842" cy="1080000"/>
            <a:chOff x="1463309" y="1780323"/>
            <a:chExt cx="1076134" cy="1692128"/>
          </a:xfrm>
        </p:grpSpPr>
        <p:sp>
          <p:nvSpPr>
            <p:cNvPr id="19" name="Ellipse 18"/>
            <p:cNvSpPr/>
            <p:nvPr/>
          </p:nvSpPr>
          <p:spPr>
            <a:xfrm>
              <a:off x="1703819" y="1780323"/>
              <a:ext cx="457234" cy="46145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" name="Trapezoid 19"/>
            <p:cNvSpPr/>
            <p:nvPr/>
          </p:nvSpPr>
          <p:spPr>
            <a:xfrm>
              <a:off x="1706359" y="2303309"/>
              <a:ext cx="426799" cy="707639"/>
            </a:xfrm>
            <a:prstGeom prst="trapezoid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1" name="Rechteck 20"/>
            <p:cNvSpPr/>
            <p:nvPr/>
          </p:nvSpPr>
          <p:spPr>
            <a:xfrm>
              <a:off x="1706359" y="3072481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2" name="Rechteck 21"/>
            <p:cNvSpPr/>
            <p:nvPr/>
          </p:nvSpPr>
          <p:spPr>
            <a:xfrm>
              <a:off x="1983270" y="3072481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" name="L-Form 22"/>
            <p:cNvSpPr/>
            <p:nvPr/>
          </p:nvSpPr>
          <p:spPr>
            <a:xfrm rot="2734035">
              <a:off x="1507350" y="2368028"/>
              <a:ext cx="369203" cy="457285"/>
            </a:xfrm>
            <a:prstGeom prst="corner">
              <a:avLst>
                <a:gd name="adj1" fmla="val 43515"/>
                <a:gd name="adj2" fmla="val 40243"/>
              </a:avLst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4" name="Rechteck 23"/>
            <p:cNvSpPr/>
            <p:nvPr/>
          </p:nvSpPr>
          <p:spPr>
            <a:xfrm rot="2097338" flipV="1">
              <a:off x="2000813" y="2465955"/>
              <a:ext cx="538630" cy="15284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3" name="Gruppieren 24"/>
          <p:cNvGrpSpPr>
            <a:grpSpLocks noChangeAspect="1"/>
          </p:cNvGrpSpPr>
          <p:nvPr/>
        </p:nvGrpSpPr>
        <p:grpSpPr>
          <a:xfrm>
            <a:off x="5741767" y="1812193"/>
            <a:ext cx="512067" cy="1080000"/>
            <a:chOff x="5346999" y="1882509"/>
            <a:chExt cx="802299" cy="1692128"/>
          </a:xfrm>
        </p:grpSpPr>
        <p:sp>
          <p:nvSpPr>
            <p:cNvPr id="26" name="Ellipse 25"/>
            <p:cNvSpPr/>
            <p:nvPr/>
          </p:nvSpPr>
          <p:spPr>
            <a:xfrm>
              <a:off x="5606675" y="1882509"/>
              <a:ext cx="457234" cy="46145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7" name="Trapezoid 26"/>
            <p:cNvSpPr/>
            <p:nvPr/>
          </p:nvSpPr>
          <p:spPr>
            <a:xfrm>
              <a:off x="5609215" y="2405495"/>
              <a:ext cx="426799" cy="707639"/>
            </a:xfrm>
            <a:prstGeom prst="trapezoid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8" name="Rechteck 27"/>
            <p:cNvSpPr/>
            <p:nvPr/>
          </p:nvSpPr>
          <p:spPr>
            <a:xfrm>
              <a:off x="5609215" y="3174667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9" name="Rechteck 28"/>
            <p:cNvSpPr/>
            <p:nvPr/>
          </p:nvSpPr>
          <p:spPr>
            <a:xfrm>
              <a:off x="5886126" y="3174667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0" name="L-Form 29"/>
            <p:cNvSpPr/>
            <p:nvPr/>
          </p:nvSpPr>
          <p:spPr>
            <a:xfrm rot="18865965" flipV="1">
              <a:off x="5391040" y="2088087"/>
              <a:ext cx="369203" cy="457285"/>
            </a:xfrm>
            <a:prstGeom prst="corner">
              <a:avLst>
                <a:gd name="adj1" fmla="val 43515"/>
                <a:gd name="adj2" fmla="val 40243"/>
              </a:avLst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1" name="Rechteck 30"/>
            <p:cNvSpPr/>
            <p:nvPr/>
          </p:nvSpPr>
          <p:spPr>
            <a:xfrm rot="4126668" flipV="1">
              <a:off x="5803561" y="2587177"/>
              <a:ext cx="538630" cy="15284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4" name="Gruppieren 31"/>
          <p:cNvGrpSpPr>
            <a:grpSpLocks noChangeAspect="1"/>
          </p:cNvGrpSpPr>
          <p:nvPr/>
        </p:nvGrpSpPr>
        <p:grpSpPr>
          <a:xfrm>
            <a:off x="1331304" y="4316612"/>
            <a:ext cx="546630" cy="1080000"/>
            <a:chOff x="1599460" y="4523962"/>
            <a:chExt cx="856452" cy="1692128"/>
          </a:xfrm>
        </p:grpSpPr>
        <p:sp>
          <p:nvSpPr>
            <p:cNvPr id="33" name="Ellipse 32"/>
            <p:cNvSpPr/>
            <p:nvPr/>
          </p:nvSpPr>
          <p:spPr>
            <a:xfrm>
              <a:off x="1796378" y="4523962"/>
              <a:ext cx="457234" cy="46145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4" name="Trapezoid 33"/>
            <p:cNvSpPr/>
            <p:nvPr/>
          </p:nvSpPr>
          <p:spPr>
            <a:xfrm>
              <a:off x="1798918" y="5046948"/>
              <a:ext cx="426799" cy="707639"/>
            </a:xfrm>
            <a:prstGeom prst="trapezoid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5" name="Rechteck 34"/>
            <p:cNvSpPr/>
            <p:nvPr/>
          </p:nvSpPr>
          <p:spPr>
            <a:xfrm>
              <a:off x="1798918" y="5816120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6" name="Rechteck 35"/>
            <p:cNvSpPr/>
            <p:nvPr/>
          </p:nvSpPr>
          <p:spPr>
            <a:xfrm>
              <a:off x="2075829" y="5816120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7" name="L-Form 36"/>
            <p:cNvSpPr/>
            <p:nvPr/>
          </p:nvSpPr>
          <p:spPr>
            <a:xfrm rot="18865965" flipH="1">
              <a:off x="2042668" y="5111667"/>
              <a:ext cx="369203" cy="457285"/>
            </a:xfrm>
            <a:prstGeom prst="corner">
              <a:avLst>
                <a:gd name="adj1" fmla="val 43515"/>
                <a:gd name="adj2" fmla="val 40243"/>
              </a:avLst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8" name="L-Form 37"/>
            <p:cNvSpPr/>
            <p:nvPr/>
          </p:nvSpPr>
          <p:spPr>
            <a:xfrm rot="2589345">
              <a:off x="1599460" y="5103543"/>
              <a:ext cx="369203" cy="457285"/>
            </a:xfrm>
            <a:prstGeom prst="corner">
              <a:avLst>
                <a:gd name="adj1" fmla="val 43515"/>
                <a:gd name="adj2" fmla="val 40243"/>
              </a:avLst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5" name="Gruppieren 38"/>
          <p:cNvGrpSpPr>
            <a:grpSpLocks noChangeAspect="1"/>
          </p:cNvGrpSpPr>
          <p:nvPr/>
        </p:nvGrpSpPr>
        <p:grpSpPr>
          <a:xfrm>
            <a:off x="5795025" y="4316612"/>
            <a:ext cx="458809" cy="1080000"/>
            <a:chOff x="5537745" y="4386928"/>
            <a:chExt cx="718855" cy="1692128"/>
          </a:xfrm>
        </p:grpSpPr>
        <p:sp>
          <p:nvSpPr>
            <p:cNvPr id="40" name="Ellipse 39"/>
            <p:cNvSpPr/>
            <p:nvPr/>
          </p:nvSpPr>
          <p:spPr>
            <a:xfrm>
              <a:off x="5670186" y="4386928"/>
              <a:ext cx="457234" cy="46145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1" name="Trapezoid 40"/>
            <p:cNvSpPr/>
            <p:nvPr/>
          </p:nvSpPr>
          <p:spPr>
            <a:xfrm>
              <a:off x="5672726" y="4909914"/>
              <a:ext cx="426799" cy="707639"/>
            </a:xfrm>
            <a:prstGeom prst="trapezoid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2" name="Rechteck 41"/>
            <p:cNvSpPr/>
            <p:nvPr/>
          </p:nvSpPr>
          <p:spPr>
            <a:xfrm>
              <a:off x="5672726" y="5679086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3" name="Rechteck 42"/>
            <p:cNvSpPr/>
            <p:nvPr/>
          </p:nvSpPr>
          <p:spPr>
            <a:xfrm>
              <a:off x="5949637" y="5679086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4" name="Rechteck 43"/>
            <p:cNvSpPr/>
            <p:nvPr/>
          </p:nvSpPr>
          <p:spPr>
            <a:xfrm rot="17847957" flipV="1">
              <a:off x="5910863" y="4742909"/>
              <a:ext cx="538630" cy="15284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5" name="Rechteck 44"/>
            <p:cNvSpPr/>
            <p:nvPr/>
          </p:nvSpPr>
          <p:spPr>
            <a:xfrm rot="15320774" flipV="1">
              <a:off x="5344852" y="4748590"/>
              <a:ext cx="538630" cy="15284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47" name="Textfeld 46"/>
          <p:cNvSpPr txBox="1"/>
          <p:nvPr/>
        </p:nvSpPr>
        <p:spPr>
          <a:xfrm>
            <a:off x="5347839" y="3012664"/>
            <a:ext cx="13868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</a:rPr>
              <a:t>Jena</a:t>
            </a:r>
            <a:endParaRPr lang="de-DE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8" name="Textfeld 47"/>
          <p:cNvSpPr txBox="1"/>
          <p:nvPr/>
        </p:nvSpPr>
        <p:spPr>
          <a:xfrm>
            <a:off x="980226" y="5518924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</a:rPr>
              <a:t>Erfurt</a:t>
            </a:r>
            <a:endParaRPr lang="de-DE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9" name="Textfeld 48"/>
          <p:cNvSpPr txBox="1"/>
          <p:nvPr/>
        </p:nvSpPr>
        <p:spPr>
          <a:xfrm>
            <a:off x="611560" y="3012664"/>
            <a:ext cx="2016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</a:rPr>
              <a:t>Schmalkalden</a:t>
            </a:r>
            <a:endParaRPr lang="de-DE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6" name="Rechteck 45"/>
          <p:cNvSpPr/>
          <p:nvPr/>
        </p:nvSpPr>
        <p:spPr>
          <a:xfrm>
            <a:off x="2555776" y="5446944"/>
            <a:ext cx="1008000" cy="252000"/>
          </a:xfrm>
          <a:prstGeom prst="rect">
            <a:avLst/>
          </a:prstGeom>
          <a:solidFill>
            <a:srgbClr val="DDDDD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0"/>
              </a:lnSpc>
            </a:pP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bearbeiten</a:t>
            </a:r>
          </a:p>
        </p:txBody>
      </p:sp>
      <p:sp>
        <p:nvSpPr>
          <p:cNvPr id="52" name="Textfeld 51"/>
          <p:cNvSpPr txBox="1"/>
          <p:nvPr/>
        </p:nvSpPr>
        <p:spPr>
          <a:xfrm>
            <a:off x="2843808" y="2026536"/>
            <a:ext cx="2468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 smtClean="0"/>
              <a:t>Wiki-Seite (Website)</a:t>
            </a:r>
            <a:endParaRPr lang="de-DE" b="1" dirty="0"/>
          </a:p>
        </p:txBody>
      </p:sp>
      <p:cxnSp>
        <p:nvCxnSpPr>
          <p:cNvPr id="54" name="Gerade Verbindung mit Pfeil 53"/>
          <p:cNvCxnSpPr/>
          <p:nvPr/>
        </p:nvCxnSpPr>
        <p:spPr>
          <a:xfrm flipH="1" flipV="1">
            <a:off x="3384395" y="5590932"/>
            <a:ext cx="180000" cy="216024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Ellipse 56"/>
          <p:cNvSpPr/>
          <p:nvPr/>
        </p:nvSpPr>
        <p:spPr>
          <a:xfrm>
            <a:off x="1070986" y="1664804"/>
            <a:ext cx="1088746" cy="1347860"/>
          </a:xfrm>
          <a:prstGeom prst="ellipse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2" name="Rechteck 61"/>
          <p:cNvSpPr/>
          <p:nvPr/>
        </p:nvSpPr>
        <p:spPr>
          <a:xfrm>
            <a:off x="7560332" y="3501008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6" name="Picture 3" descr="C:\Users\Christiane\Desktop\BMBF_CMYK_Gef_L_300dpi.jpg"/>
          <p:cNvPicPr>
            <a:picLocks noChangeAspect="1" noChangeArrowheads="1"/>
          </p:cNvPicPr>
          <p:nvPr/>
        </p:nvPicPr>
        <p:blipFill>
          <a:blip r:embed="rId3" cstate="print"/>
          <a:srcRect l="8636" t="10309" r="15353" b="14434"/>
          <a:stretch>
            <a:fillRect/>
          </a:stretch>
        </p:blipFill>
        <p:spPr bwMode="auto">
          <a:xfrm>
            <a:off x="7659632" y="35463"/>
            <a:ext cx="1448872" cy="1017273"/>
          </a:xfrm>
          <a:prstGeom prst="rect">
            <a:avLst/>
          </a:prstGeom>
          <a:noFill/>
        </p:spPr>
      </p:pic>
      <p:sp>
        <p:nvSpPr>
          <p:cNvPr id="68" name="Rechteck 67"/>
          <p:cNvSpPr/>
          <p:nvPr/>
        </p:nvSpPr>
        <p:spPr>
          <a:xfrm>
            <a:off x="7748723" y="3794183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9" name="Rechteck 68"/>
          <p:cNvSpPr/>
          <p:nvPr/>
        </p:nvSpPr>
        <p:spPr>
          <a:xfrm>
            <a:off x="7937114" y="4087358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0" name="Rechteck 69"/>
          <p:cNvSpPr/>
          <p:nvPr/>
        </p:nvSpPr>
        <p:spPr>
          <a:xfrm>
            <a:off x="8125505" y="4380533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2" name="Rechteck 71"/>
          <p:cNvSpPr/>
          <p:nvPr/>
        </p:nvSpPr>
        <p:spPr>
          <a:xfrm>
            <a:off x="8313896" y="4673708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bg1">
                    <a:lumMod val="6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77" name="Grafik 7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659" y="5745246"/>
            <a:ext cx="2990771" cy="1212146"/>
          </a:xfrm>
          <a:prstGeom prst="rect">
            <a:avLst/>
          </a:prstGeom>
        </p:spPr>
      </p:pic>
      <p:sp>
        <p:nvSpPr>
          <p:cNvPr id="73" name="Rechteck 72"/>
          <p:cNvSpPr/>
          <p:nvPr/>
        </p:nvSpPr>
        <p:spPr>
          <a:xfrm>
            <a:off x="8502287" y="4966883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bg1">
                    <a:lumMod val="7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4" name="Rechteck 73"/>
          <p:cNvSpPr/>
          <p:nvPr/>
        </p:nvSpPr>
        <p:spPr>
          <a:xfrm>
            <a:off x="8690678" y="5260058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bg1">
                    <a:lumMod val="8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5" name="Rechteck 74"/>
          <p:cNvSpPr/>
          <p:nvPr/>
        </p:nvSpPr>
        <p:spPr>
          <a:xfrm>
            <a:off x="8879071" y="5553236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bg1">
                    <a:lumMod val="9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0" name="Textfeld 49"/>
          <p:cNvSpPr txBox="1"/>
          <p:nvPr/>
        </p:nvSpPr>
        <p:spPr>
          <a:xfrm>
            <a:off x="5004048" y="5518924"/>
            <a:ext cx="2016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</a:rPr>
              <a:t>Berlin</a:t>
            </a:r>
            <a:endParaRPr lang="de-DE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hteck 65"/>
          <p:cNvSpPr/>
          <p:nvPr/>
        </p:nvSpPr>
        <p:spPr>
          <a:xfrm flipV="1">
            <a:off x="7560332" y="3933056"/>
            <a:ext cx="1584684" cy="2516214"/>
          </a:xfrm>
          <a:prstGeom prst="rect">
            <a:avLst/>
          </a:prstGeom>
          <a:gradFill flip="none" rotWithShape="1">
            <a:gsLst>
              <a:gs pos="89000">
                <a:schemeClr val="bg1">
                  <a:lumMod val="65000"/>
                </a:schemeClr>
              </a:gs>
              <a:gs pos="14000">
                <a:schemeClr val="bg1"/>
              </a:gs>
              <a:gs pos="43000">
                <a:srgbClr val="EAEAEA"/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" name="Gruppieren 17"/>
          <p:cNvGrpSpPr>
            <a:grpSpLocks noChangeAspect="1"/>
          </p:cNvGrpSpPr>
          <p:nvPr/>
        </p:nvGrpSpPr>
        <p:grpSpPr>
          <a:xfrm>
            <a:off x="1331304" y="1806435"/>
            <a:ext cx="686842" cy="1080000"/>
            <a:chOff x="1463309" y="1780323"/>
            <a:chExt cx="1076134" cy="1692128"/>
          </a:xfrm>
        </p:grpSpPr>
        <p:sp>
          <p:nvSpPr>
            <p:cNvPr id="19" name="Ellipse 18"/>
            <p:cNvSpPr/>
            <p:nvPr/>
          </p:nvSpPr>
          <p:spPr>
            <a:xfrm>
              <a:off x="1703819" y="1780323"/>
              <a:ext cx="457234" cy="46145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" name="Trapezoid 19"/>
            <p:cNvSpPr/>
            <p:nvPr/>
          </p:nvSpPr>
          <p:spPr>
            <a:xfrm>
              <a:off x="1706359" y="2303309"/>
              <a:ext cx="426799" cy="707639"/>
            </a:xfrm>
            <a:prstGeom prst="trapezoid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1" name="Rechteck 20"/>
            <p:cNvSpPr/>
            <p:nvPr/>
          </p:nvSpPr>
          <p:spPr>
            <a:xfrm>
              <a:off x="1706359" y="3072481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2" name="Rechteck 21"/>
            <p:cNvSpPr/>
            <p:nvPr/>
          </p:nvSpPr>
          <p:spPr>
            <a:xfrm>
              <a:off x="1983270" y="3072481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" name="L-Form 22"/>
            <p:cNvSpPr/>
            <p:nvPr/>
          </p:nvSpPr>
          <p:spPr>
            <a:xfrm rot="2734035">
              <a:off x="1507350" y="2368028"/>
              <a:ext cx="369203" cy="457285"/>
            </a:xfrm>
            <a:prstGeom prst="corner">
              <a:avLst>
                <a:gd name="adj1" fmla="val 43515"/>
                <a:gd name="adj2" fmla="val 40243"/>
              </a:avLst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4" name="Rechteck 23"/>
            <p:cNvSpPr/>
            <p:nvPr/>
          </p:nvSpPr>
          <p:spPr>
            <a:xfrm rot="2097338" flipV="1">
              <a:off x="2000813" y="2465955"/>
              <a:ext cx="538630" cy="15284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3" name="Gruppieren 24"/>
          <p:cNvGrpSpPr>
            <a:grpSpLocks noChangeAspect="1"/>
          </p:cNvGrpSpPr>
          <p:nvPr/>
        </p:nvGrpSpPr>
        <p:grpSpPr>
          <a:xfrm>
            <a:off x="5741767" y="1806435"/>
            <a:ext cx="512067" cy="1080000"/>
            <a:chOff x="5346999" y="1882509"/>
            <a:chExt cx="802299" cy="1692128"/>
          </a:xfrm>
        </p:grpSpPr>
        <p:sp>
          <p:nvSpPr>
            <p:cNvPr id="26" name="Ellipse 25"/>
            <p:cNvSpPr/>
            <p:nvPr/>
          </p:nvSpPr>
          <p:spPr>
            <a:xfrm>
              <a:off x="5606675" y="1882509"/>
              <a:ext cx="457234" cy="46145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7" name="Trapezoid 26"/>
            <p:cNvSpPr/>
            <p:nvPr/>
          </p:nvSpPr>
          <p:spPr>
            <a:xfrm>
              <a:off x="5609215" y="2405495"/>
              <a:ext cx="426799" cy="707639"/>
            </a:xfrm>
            <a:prstGeom prst="trapezoid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8" name="Rechteck 27"/>
            <p:cNvSpPr/>
            <p:nvPr/>
          </p:nvSpPr>
          <p:spPr>
            <a:xfrm>
              <a:off x="5609215" y="3174667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9" name="Rechteck 28"/>
            <p:cNvSpPr/>
            <p:nvPr/>
          </p:nvSpPr>
          <p:spPr>
            <a:xfrm>
              <a:off x="5886126" y="3174667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0" name="L-Form 29"/>
            <p:cNvSpPr/>
            <p:nvPr/>
          </p:nvSpPr>
          <p:spPr>
            <a:xfrm rot="18865965" flipV="1">
              <a:off x="5391040" y="2088087"/>
              <a:ext cx="369203" cy="457285"/>
            </a:xfrm>
            <a:prstGeom prst="corner">
              <a:avLst>
                <a:gd name="adj1" fmla="val 43515"/>
                <a:gd name="adj2" fmla="val 40243"/>
              </a:avLst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1" name="Rechteck 30"/>
            <p:cNvSpPr/>
            <p:nvPr/>
          </p:nvSpPr>
          <p:spPr>
            <a:xfrm rot="4126668" flipV="1">
              <a:off x="5803561" y="2587177"/>
              <a:ext cx="538630" cy="15284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4" name="Gruppieren 31"/>
          <p:cNvGrpSpPr>
            <a:grpSpLocks noChangeAspect="1"/>
          </p:cNvGrpSpPr>
          <p:nvPr/>
        </p:nvGrpSpPr>
        <p:grpSpPr>
          <a:xfrm>
            <a:off x="1331304" y="4310854"/>
            <a:ext cx="546630" cy="1080000"/>
            <a:chOff x="1599460" y="4523962"/>
            <a:chExt cx="856452" cy="1692128"/>
          </a:xfrm>
        </p:grpSpPr>
        <p:sp>
          <p:nvSpPr>
            <p:cNvPr id="33" name="Ellipse 32"/>
            <p:cNvSpPr/>
            <p:nvPr/>
          </p:nvSpPr>
          <p:spPr>
            <a:xfrm>
              <a:off x="1796378" y="4523962"/>
              <a:ext cx="457234" cy="46145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4" name="Trapezoid 33"/>
            <p:cNvSpPr/>
            <p:nvPr/>
          </p:nvSpPr>
          <p:spPr>
            <a:xfrm>
              <a:off x="1798918" y="5046948"/>
              <a:ext cx="426799" cy="707639"/>
            </a:xfrm>
            <a:prstGeom prst="trapezoid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5" name="Rechteck 34"/>
            <p:cNvSpPr/>
            <p:nvPr/>
          </p:nvSpPr>
          <p:spPr>
            <a:xfrm>
              <a:off x="1798918" y="5816120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6" name="Rechteck 35"/>
            <p:cNvSpPr/>
            <p:nvPr/>
          </p:nvSpPr>
          <p:spPr>
            <a:xfrm>
              <a:off x="2075829" y="5816120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7" name="L-Form 36"/>
            <p:cNvSpPr/>
            <p:nvPr/>
          </p:nvSpPr>
          <p:spPr>
            <a:xfrm rot="18865965" flipH="1">
              <a:off x="2042668" y="5111667"/>
              <a:ext cx="369203" cy="457285"/>
            </a:xfrm>
            <a:prstGeom prst="corner">
              <a:avLst>
                <a:gd name="adj1" fmla="val 43515"/>
                <a:gd name="adj2" fmla="val 40243"/>
              </a:avLst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8" name="L-Form 37"/>
            <p:cNvSpPr/>
            <p:nvPr/>
          </p:nvSpPr>
          <p:spPr>
            <a:xfrm rot="2589345">
              <a:off x="1599460" y="5103543"/>
              <a:ext cx="369203" cy="457285"/>
            </a:xfrm>
            <a:prstGeom prst="corner">
              <a:avLst>
                <a:gd name="adj1" fmla="val 43515"/>
                <a:gd name="adj2" fmla="val 40243"/>
              </a:avLst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5" name="Gruppieren 38"/>
          <p:cNvGrpSpPr>
            <a:grpSpLocks noChangeAspect="1"/>
          </p:cNvGrpSpPr>
          <p:nvPr/>
        </p:nvGrpSpPr>
        <p:grpSpPr>
          <a:xfrm>
            <a:off x="5795025" y="4310854"/>
            <a:ext cx="458809" cy="1080000"/>
            <a:chOff x="5537745" y="4386928"/>
            <a:chExt cx="718855" cy="1692128"/>
          </a:xfrm>
        </p:grpSpPr>
        <p:sp>
          <p:nvSpPr>
            <p:cNvPr id="40" name="Ellipse 39"/>
            <p:cNvSpPr/>
            <p:nvPr/>
          </p:nvSpPr>
          <p:spPr>
            <a:xfrm>
              <a:off x="5670186" y="4386928"/>
              <a:ext cx="457234" cy="46145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1" name="Trapezoid 40"/>
            <p:cNvSpPr/>
            <p:nvPr/>
          </p:nvSpPr>
          <p:spPr>
            <a:xfrm>
              <a:off x="5672726" y="4909914"/>
              <a:ext cx="426799" cy="707639"/>
            </a:xfrm>
            <a:prstGeom prst="trapezoid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2" name="Rechteck 41"/>
            <p:cNvSpPr/>
            <p:nvPr/>
          </p:nvSpPr>
          <p:spPr>
            <a:xfrm>
              <a:off x="5672726" y="5679086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3" name="Rechteck 42"/>
            <p:cNvSpPr/>
            <p:nvPr/>
          </p:nvSpPr>
          <p:spPr>
            <a:xfrm>
              <a:off x="5949637" y="5679086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4" name="Rechteck 43"/>
            <p:cNvSpPr/>
            <p:nvPr/>
          </p:nvSpPr>
          <p:spPr>
            <a:xfrm rot="17847957" flipV="1">
              <a:off x="5910863" y="4742909"/>
              <a:ext cx="538630" cy="15284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5" name="Rechteck 44"/>
            <p:cNvSpPr/>
            <p:nvPr/>
          </p:nvSpPr>
          <p:spPr>
            <a:xfrm rot="15320774" flipV="1">
              <a:off x="5344852" y="4748590"/>
              <a:ext cx="538630" cy="15284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47" name="Textfeld 46"/>
          <p:cNvSpPr txBox="1"/>
          <p:nvPr/>
        </p:nvSpPr>
        <p:spPr>
          <a:xfrm>
            <a:off x="5347839" y="3006906"/>
            <a:ext cx="13868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</a:rPr>
              <a:t>Jena</a:t>
            </a:r>
            <a:endParaRPr lang="de-DE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8" name="Textfeld 47"/>
          <p:cNvSpPr txBox="1"/>
          <p:nvPr/>
        </p:nvSpPr>
        <p:spPr>
          <a:xfrm>
            <a:off x="980226" y="5513166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</a:rPr>
              <a:t>Erfurt</a:t>
            </a:r>
            <a:endParaRPr lang="de-DE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9" name="Textfeld 48"/>
          <p:cNvSpPr txBox="1"/>
          <p:nvPr/>
        </p:nvSpPr>
        <p:spPr>
          <a:xfrm>
            <a:off x="611560" y="3006906"/>
            <a:ext cx="2016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</a:rPr>
              <a:t>Schmalkalden</a:t>
            </a:r>
            <a:endParaRPr lang="de-DE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60" name="Rechteck 159"/>
          <p:cNvSpPr/>
          <p:nvPr/>
        </p:nvSpPr>
        <p:spPr>
          <a:xfrm>
            <a:off x="2447764" y="1897280"/>
            <a:ext cx="3132347" cy="3903918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12700">
            <a:solidFill>
              <a:schemeClr val="tx2">
                <a:lumMod val="50000"/>
              </a:schemeClr>
            </a:solidFill>
          </a:ln>
          <a:scene3d>
            <a:camera prst="orthographicFront"/>
            <a:lightRig rig="threePt" dir="t"/>
          </a:scene3d>
          <a:sp3d contourW="12700" prstMaterial="matte">
            <a:bevelT/>
            <a:contourClr>
              <a:schemeClr val="tx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5" name="Rechteck 164"/>
          <p:cNvSpPr/>
          <p:nvPr/>
        </p:nvSpPr>
        <p:spPr>
          <a:xfrm>
            <a:off x="2483768" y="5441186"/>
            <a:ext cx="936000" cy="252000"/>
          </a:xfrm>
          <a:prstGeom prst="rect">
            <a:avLst/>
          </a:prstGeom>
          <a:solidFill>
            <a:srgbClr val="DDDDD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speichern</a:t>
            </a:r>
            <a:endParaRPr lang="de-DE" sz="1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6" name="Rechteck 165"/>
          <p:cNvSpPr/>
          <p:nvPr/>
        </p:nvSpPr>
        <p:spPr>
          <a:xfrm>
            <a:off x="3491880" y="5441186"/>
            <a:ext cx="936000" cy="252000"/>
          </a:xfrm>
          <a:prstGeom prst="rect">
            <a:avLst/>
          </a:prstGeom>
          <a:solidFill>
            <a:srgbClr val="DDDDD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Vorschau</a:t>
            </a:r>
            <a:endParaRPr lang="de-DE" sz="1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1" name="Rechteck 170"/>
          <p:cNvSpPr/>
          <p:nvPr/>
        </p:nvSpPr>
        <p:spPr>
          <a:xfrm>
            <a:off x="4535994" y="5441186"/>
            <a:ext cx="972000" cy="252000"/>
          </a:xfrm>
          <a:prstGeom prst="rect">
            <a:avLst/>
          </a:prstGeom>
          <a:solidFill>
            <a:srgbClr val="DDDDD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abbrechen</a:t>
            </a:r>
            <a:endParaRPr lang="de-DE" sz="1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78" name="Picture 2"/>
          <p:cNvPicPr>
            <a:picLocks noChangeAspect="1" noChangeArrowheads="1"/>
          </p:cNvPicPr>
          <p:nvPr/>
        </p:nvPicPr>
        <p:blipFill>
          <a:blip r:embed="rId4" cstate="print"/>
          <a:srcRect l="23791" t="34191" r="40622" b="62175"/>
          <a:stretch>
            <a:fillRect/>
          </a:stretch>
        </p:blipFill>
        <p:spPr bwMode="auto">
          <a:xfrm>
            <a:off x="2474388" y="1935156"/>
            <a:ext cx="2997712" cy="165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9" name="Textfeld 178"/>
          <p:cNvSpPr txBox="1"/>
          <p:nvPr/>
        </p:nvSpPr>
        <p:spPr>
          <a:xfrm>
            <a:off x="2483768" y="2899930"/>
            <a:ext cx="2864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Hier entsteht unser</a:t>
            </a:r>
            <a:endParaRPr lang="de-DE" dirty="0"/>
          </a:p>
        </p:txBody>
      </p:sp>
      <p:sp>
        <p:nvSpPr>
          <p:cNvPr id="180" name="Rechteck 179"/>
          <p:cNvSpPr/>
          <p:nvPr/>
        </p:nvSpPr>
        <p:spPr>
          <a:xfrm>
            <a:off x="2483768" y="3193497"/>
            <a:ext cx="228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dirty="0" smtClean="0">
                <a:solidFill>
                  <a:prstClr val="black"/>
                </a:solidFill>
              </a:rPr>
              <a:t>gemeinsamer Beitrag</a:t>
            </a:r>
            <a:endParaRPr lang="de-DE" dirty="0"/>
          </a:p>
        </p:txBody>
      </p:sp>
      <p:sp>
        <p:nvSpPr>
          <p:cNvPr id="181" name="Rechteck 180"/>
          <p:cNvSpPr/>
          <p:nvPr/>
        </p:nvSpPr>
        <p:spPr>
          <a:xfrm>
            <a:off x="2483768" y="3529412"/>
            <a:ext cx="20746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de-DE" dirty="0" smtClean="0">
                <a:solidFill>
                  <a:prstClr val="black"/>
                </a:solidFill>
              </a:rPr>
              <a:t>mit dem Thema „…“</a:t>
            </a:r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182" name="Rechteck 181"/>
          <p:cNvSpPr/>
          <p:nvPr/>
        </p:nvSpPr>
        <p:spPr>
          <a:xfrm>
            <a:off x="2483768" y="4034967"/>
            <a:ext cx="26852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de-DE" dirty="0" smtClean="0">
                <a:solidFill>
                  <a:prstClr val="black"/>
                </a:solidFill>
              </a:rPr>
              <a:t>**Gliederungsvorschlag**</a:t>
            </a:r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183" name="Textfeld 182"/>
          <p:cNvSpPr txBox="1"/>
          <p:nvPr/>
        </p:nvSpPr>
        <p:spPr>
          <a:xfrm>
            <a:off x="2663788" y="4368537"/>
            <a:ext cx="1692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AutoNum type="romanUcPeriod"/>
            </a:pPr>
            <a:r>
              <a:rPr lang="de-DE" dirty="0" smtClean="0"/>
              <a:t>…</a:t>
            </a:r>
          </a:p>
          <a:p>
            <a:pPr marL="400050" indent="-400050">
              <a:buAutoNum type="romanUcPeriod"/>
            </a:pPr>
            <a:r>
              <a:rPr lang="de-DE" dirty="0" smtClean="0"/>
              <a:t>…</a:t>
            </a:r>
            <a:endParaRPr lang="de-DE" dirty="0"/>
          </a:p>
        </p:txBody>
      </p:sp>
      <p:cxnSp>
        <p:nvCxnSpPr>
          <p:cNvPr id="184" name="Gerade Verbindung mit Pfeil 183"/>
          <p:cNvCxnSpPr/>
          <p:nvPr/>
        </p:nvCxnSpPr>
        <p:spPr>
          <a:xfrm flipH="1" flipV="1">
            <a:off x="3275856" y="5585174"/>
            <a:ext cx="180000" cy="216024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Ellipse 184"/>
          <p:cNvSpPr/>
          <p:nvPr/>
        </p:nvSpPr>
        <p:spPr>
          <a:xfrm>
            <a:off x="1070986" y="1659046"/>
            <a:ext cx="1088746" cy="1347860"/>
          </a:xfrm>
          <a:prstGeom prst="ellipse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6" name="Textfeld 185"/>
          <p:cNvSpPr txBox="1"/>
          <p:nvPr/>
        </p:nvSpPr>
        <p:spPr>
          <a:xfrm>
            <a:off x="2483768" y="2160352"/>
            <a:ext cx="28640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====Vortrag zum Seminar </a:t>
            </a:r>
            <a:r>
              <a:rPr lang="de-DE" dirty="0" err="1" smtClean="0"/>
              <a:t>UrhR</a:t>
            </a:r>
            <a:r>
              <a:rPr lang="de-DE" dirty="0" smtClean="0"/>
              <a:t>====</a:t>
            </a:r>
            <a:endParaRPr lang="de-DE" dirty="0"/>
          </a:p>
        </p:txBody>
      </p:sp>
      <p:sp>
        <p:nvSpPr>
          <p:cNvPr id="53" name="Rechteck 52"/>
          <p:cNvSpPr/>
          <p:nvPr/>
        </p:nvSpPr>
        <p:spPr>
          <a:xfrm>
            <a:off x="7560332" y="900929"/>
            <a:ext cx="1584684" cy="3068131"/>
          </a:xfrm>
          <a:prstGeom prst="rect">
            <a:avLst/>
          </a:prstGeom>
          <a:gradFill flip="none" rotWithShape="1">
            <a:gsLst>
              <a:gs pos="89000">
                <a:schemeClr val="bg1">
                  <a:lumMod val="65000"/>
                </a:schemeClr>
              </a:gs>
              <a:gs pos="14000">
                <a:schemeClr val="bg1"/>
              </a:gs>
              <a:gs pos="43000">
                <a:srgbClr val="EAEAEA"/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4" name="Rechteck 53"/>
          <p:cNvSpPr/>
          <p:nvPr/>
        </p:nvSpPr>
        <p:spPr>
          <a:xfrm flipH="1" flipV="1">
            <a:off x="1016" y="-6"/>
            <a:ext cx="9144000" cy="529200"/>
          </a:xfrm>
          <a:prstGeom prst="rect">
            <a:avLst/>
          </a:prstGeom>
          <a:gradFill flip="none" rotWithShape="1">
            <a:gsLst>
              <a:gs pos="25000">
                <a:schemeClr val="tx1">
                  <a:lumMod val="85000"/>
                  <a:lumOff val="15000"/>
                </a:schemeClr>
              </a:gs>
              <a:gs pos="85000">
                <a:schemeClr val="bg1"/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5" name="Rechteck 54"/>
          <p:cNvSpPr/>
          <p:nvPr/>
        </p:nvSpPr>
        <p:spPr>
          <a:xfrm flipH="1">
            <a:off x="-508" y="6413808"/>
            <a:ext cx="9144000" cy="530408"/>
          </a:xfrm>
          <a:prstGeom prst="rect">
            <a:avLst/>
          </a:prstGeom>
          <a:gradFill flip="none" rotWithShape="1">
            <a:gsLst>
              <a:gs pos="24000">
                <a:schemeClr val="tx1">
                  <a:lumMod val="85000"/>
                  <a:lumOff val="15000"/>
                </a:schemeClr>
              </a:gs>
              <a:gs pos="66000">
                <a:schemeClr val="bg1"/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6" name="Rechteck 55"/>
          <p:cNvSpPr/>
          <p:nvPr/>
        </p:nvSpPr>
        <p:spPr>
          <a:xfrm>
            <a:off x="7560332" y="3501008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7" name="Picture 3" descr="C:\Users\Christiane\Desktop\BMBF_CMYK_Gef_L_300dpi.jpg"/>
          <p:cNvPicPr>
            <a:picLocks noChangeAspect="1" noChangeArrowheads="1"/>
          </p:cNvPicPr>
          <p:nvPr/>
        </p:nvPicPr>
        <p:blipFill>
          <a:blip r:embed="rId5" cstate="print"/>
          <a:srcRect l="8636" t="10309" r="15353" b="14434"/>
          <a:stretch>
            <a:fillRect/>
          </a:stretch>
        </p:blipFill>
        <p:spPr bwMode="auto">
          <a:xfrm>
            <a:off x="7659632" y="35463"/>
            <a:ext cx="1448872" cy="1017273"/>
          </a:xfrm>
          <a:prstGeom prst="rect">
            <a:avLst/>
          </a:prstGeom>
          <a:noFill/>
        </p:spPr>
      </p:pic>
      <p:sp>
        <p:nvSpPr>
          <p:cNvPr id="58" name="Rechteck 57"/>
          <p:cNvSpPr/>
          <p:nvPr/>
        </p:nvSpPr>
        <p:spPr>
          <a:xfrm>
            <a:off x="7748723" y="3794183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9" name="Rechteck 58"/>
          <p:cNvSpPr/>
          <p:nvPr/>
        </p:nvSpPr>
        <p:spPr>
          <a:xfrm>
            <a:off x="7937114" y="4087358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0" name="Rechteck 59"/>
          <p:cNvSpPr/>
          <p:nvPr/>
        </p:nvSpPr>
        <p:spPr>
          <a:xfrm>
            <a:off x="8125505" y="4380533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1" name="Rechteck 60"/>
          <p:cNvSpPr/>
          <p:nvPr/>
        </p:nvSpPr>
        <p:spPr>
          <a:xfrm>
            <a:off x="8313896" y="4673708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bg1">
                    <a:lumMod val="6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3" name="Rechteck 62"/>
          <p:cNvSpPr/>
          <p:nvPr/>
        </p:nvSpPr>
        <p:spPr>
          <a:xfrm>
            <a:off x="8502287" y="4966883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bg1">
                    <a:lumMod val="7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4" name="Rechteck 63"/>
          <p:cNvSpPr/>
          <p:nvPr/>
        </p:nvSpPr>
        <p:spPr>
          <a:xfrm>
            <a:off x="8690678" y="5260058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bg1">
                    <a:lumMod val="8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67" name="Grafik 6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659" y="5745246"/>
            <a:ext cx="2990771" cy="1212146"/>
          </a:xfrm>
          <a:prstGeom prst="rect">
            <a:avLst/>
          </a:prstGeom>
        </p:spPr>
      </p:pic>
      <p:sp>
        <p:nvSpPr>
          <p:cNvPr id="69" name="Rechteck 68"/>
          <p:cNvSpPr/>
          <p:nvPr/>
        </p:nvSpPr>
        <p:spPr>
          <a:xfrm>
            <a:off x="323528" y="620688"/>
            <a:ext cx="503954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de-DE" sz="35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Funktionsweise</a:t>
            </a:r>
          </a:p>
        </p:txBody>
      </p:sp>
      <p:sp>
        <p:nvSpPr>
          <p:cNvPr id="50" name="Textfeld 49"/>
          <p:cNvSpPr txBox="1"/>
          <p:nvPr/>
        </p:nvSpPr>
        <p:spPr>
          <a:xfrm>
            <a:off x="5004048" y="5513166"/>
            <a:ext cx="2016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</a:rPr>
              <a:t>Berlin</a:t>
            </a:r>
            <a:endParaRPr lang="de-DE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5" name="Rechteck 64"/>
          <p:cNvSpPr/>
          <p:nvPr/>
        </p:nvSpPr>
        <p:spPr>
          <a:xfrm>
            <a:off x="8879071" y="5553236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bg1">
                    <a:lumMod val="9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/>
      <p:bldP spid="180" grpId="0"/>
      <p:bldP spid="181" grpId="0"/>
      <p:bldP spid="182" grpId="0"/>
      <p:bldP spid="183" grpId="0"/>
      <p:bldP spid="18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hteck 70"/>
          <p:cNvSpPr/>
          <p:nvPr/>
        </p:nvSpPr>
        <p:spPr>
          <a:xfrm flipV="1">
            <a:off x="7560332" y="3933056"/>
            <a:ext cx="1584684" cy="2516214"/>
          </a:xfrm>
          <a:prstGeom prst="rect">
            <a:avLst/>
          </a:prstGeom>
          <a:gradFill flip="none" rotWithShape="1">
            <a:gsLst>
              <a:gs pos="89000">
                <a:schemeClr val="bg1">
                  <a:lumMod val="65000"/>
                </a:schemeClr>
              </a:gs>
              <a:gs pos="14000">
                <a:schemeClr val="bg1"/>
              </a:gs>
              <a:gs pos="43000">
                <a:srgbClr val="EAEAEA"/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" name="Gruppieren 17"/>
          <p:cNvGrpSpPr>
            <a:grpSpLocks noChangeAspect="1"/>
          </p:cNvGrpSpPr>
          <p:nvPr/>
        </p:nvGrpSpPr>
        <p:grpSpPr>
          <a:xfrm>
            <a:off x="1331304" y="1806435"/>
            <a:ext cx="686842" cy="1080000"/>
            <a:chOff x="1463309" y="1780323"/>
            <a:chExt cx="1076134" cy="1692128"/>
          </a:xfrm>
        </p:grpSpPr>
        <p:sp>
          <p:nvSpPr>
            <p:cNvPr id="19" name="Ellipse 18"/>
            <p:cNvSpPr/>
            <p:nvPr/>
          </p:nvSpPr>
          <p:spPr>
            <a:xfrm>
              <a:off x="1703819" y="1780323"/>
              <a:ext cx="457234" cy="46145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" name="Trapezoid 19"/>
            <p:cNvSpPr/>
            <p:nvPr/>
          </p:nvSpPr>
          <p:spPr>
            <a:xfrm>
              <a:off x="1706359" y="2303309"/>
              <a:ext cx="426799" cy="707639"/>
            </a:xfrm>
            <a:prstGeom prst="trapezoid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1" name="Rechteck 20"/>
            <p:cNvSpPr/>
            <p:nvPr/>
          </p:nvSpPr>
          <p:spPr>
            <a:xfrm>
              <a:off x="1706359" y="3072481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2" name="Rechteck 21"/>
            <p:cNvSpPr/>
            <p:nvPr/>
          </p:nvSpPr>
          <p:spPr>
            <a:xfrm>
              <a:off x="1983270" y="3072481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" name="L-Form 22"/>
            <p:cNvSpPr/>
            <p:nvPr/>
          </p:nvSpPr>
          <p:spPr>
            <a:xfrm rot="2734035">
              <a:off x="1507350" y="2368028"/>
              <a:ext cx="369203" cy="457285"/>
            </a:xfrm>
            <a:prstGeom prst="corner">
              <a:avLst>
                <a:gd name="adj1" fmla="val 43515"/>
                <a:gd name="adj2" fmla="val 40243"/>
              </a:avLst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4" name="Rechteck 23"/>
            <p:cNvSpPr/>
            <p:nvPr/>
          </p:nvSpPr>
          <p:spPr>
            <a:xfrm rot="2097338" flipV="1">
              <a:off x="2000813" y="2465955"/>
              <a:ext cx="538630" cy="15284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3" name="Gruppieren 24"/>
          <p:cNvGrpSpPr>
            <a:grpSpLocks noChangeAspect="1"/>
          </p:cNvGrpSpPr>
          <p:nvPr/>
        </p:nvGrpSpPr>
        <p:grpSpPr>
          <a:xfrm>
            <a:off x="5741767" y="1806435"/>
            <a:ext cx="512067" cy="1080000"/>
            <a:chOff x="5346999" y="1882509"/>
            <a:chExt cx="802299" cy="1692128"/>
          </a:xfrm>
        </p:grpSpPr>
        <p:sp>
          <p:nvSpPr>
            <p:cNvPr id="26" name="Ellipse 25"/>
            <p:cNvSpPr/>
            <p:nvPr/>
          </p:nvSpPr>
          <p:spPr>
            <a:xfrm>
              <a:off x="5606675" y="1882509"/>
              <a:ext cx="457234" cy="46145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7" name="Trapezoid 26"/>
            <p:cNvSpPr/>
            <p:nvPr/>
          </p:nvSpPr>
          <p:spPr>
            <a:xfrm>
              <a:off x="5609215" y="2405495"/>
              <a:ext cx="426799" cy="707639"/>
            </a:xfrm>
            <a:prstGeom prst="trapezoid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8" name="Rechteck 27"/>
            <p:cNvSpPr/>
            <p:nvPr/>
          </p:nvSpPr>
          <p:spPr>
            <a:xfrm>
              <a:off x="5609215" y="3174667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9" name="Rechteck 28"/>
            <p:cNvSpPr/>
            <p:nvPr/>
          </p:nvSpPr>
          <p:spPr>
            <a:xfrm>
              <a:off x="5886126" y="3174667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0" name="L-Form 29"/>
            <p:cNvSpPr/>
            <p:nvPr/>
          </p:nvSpPr>
          <p:spPr>
            <a:xfrm rot="18865965" flipV="1">
              <a:off x="5391040" y="2088087"/>
              <a:ext cx="369203" cy="457285"/>
            </a:xfrm>
            <a:prstGeom prst="corner">
              <a:avLst>
                <a:gd name="adj1" fmla="val 43515"/>
                <a:gd name="adj2" fmla="val 40243"/>
              </a:avLst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1" name="Rechteck 30"/>
            <p:cNvSpPr/>
            <p:nvPr/>
          </p:nvSpPr>
          <p:spPr>
            <a:xfrm rot="4126668" flipV="1">
              <a:off x="5803561" y="2587177"/>
              <a:ext cx="538630" cy="15284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4" name="Gruppieren 31"/>
          <p:cNvGrpSpPr>
            <a:grpSpLocks noChangeAspect="1"/>
          </p:cNvGrpSpPr>
          <p:nvPr/>
        </p:nvGrpSpPr>
        <p:grpSpPr>
          <a:xfrm>
            <a:off x="1331304" y="4310854"/>
            <a:ext cx="546630" cy="1080000"/>
            <a:chOff x="1599460" y="4523962"/>
            <a:chExt cx="856452" cy="1692128"/>
          </a:xfrm>
        </p:grpSpPr>
        <p:sp>
          <p:nvSpPr>
            <p:cNvPr id="33" name="Ellipse 32"/>
            <p:cNvSpPr/>
            <p:nvPr/>
          </p:nvSpPr>
          <p:spPr>
            <a:xfrm>
              <a:off x="1796378" y="4523962"/>
              <a:ext cx="457234" cy="46145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4" name="Trapezoid 33"/>
            <p:cNvSpPr/>
            <p:nvPr/>
          </p:nvSpPr>
          <p:spPr>
            <a:xfrm>
              <a:off x="1798918" y="5046948"/>
              <a:ext cx="426799" cy="707639"/>
            </a:xfrm>
            <a:prstGeom prst="trapezoid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5" name="Rechteck 34"/>
            <p:cNvSpPr/>
            <p:nvPr/>
          </p:nvSpPr>
          <p:spPr>
            <a:xfrm>
              <a:off x="1798918" y="5816120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6" name="Rechteck 35"/>
            <p:cNvSpPr/>
            <p:nvPr/>
          </p:nvSpPr>
          <p:spPr>
            <a:xfrm>
              <a:off x="2075829" y="5816120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7" name="L-Form 36"/>
            <p:cNvSpPr/>
            <p:nvPr/>
          </p:nvSpPr>
          <p:spPr>
            <a:xfrm rot="18865965" flipH="1">
              <a:off x="2042668" y="5111667"/>
              <a:ext cx="369203" cy="457285"/>
            </a:xfrm>
            <a:prstGeom prst="corner">
              <a:avLst>
                <a:gd name="adj1" fmla="val 43515"/>
                <a:gd name="adj2" fmla="val 40243"/>
              </a:avLst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8" name="L-Form 37"/>
            <p:cNvSpPr/>
            <p:nvPr/>
          </p:nvSpPr>
          <p:spPr>
            <a:xfrm rot="2589345">
              <a:off x="1599460" y="5103543"/>
              <a:ext cx="369203" cy="457285"/>
            </a:xfrm>
            <a:prstGeom prst="corner">
              <a:avLst>
                <a:gd name="adj1" fmla="val 43515"/>
                <a:gd name="adj2" fmla="val 40243"/>
              </a:avLst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5" name="Gruppieren 38"/>
          <p:cNvGrpSpPr>
            <a:grpSpLocks noChangeAspect="1"/>
          </p:cNvGrpSpPr>
          <p:nvPr/>
        </p:nvGrpSpPr>
        <p:grpSpPr>
          <a:xfrm>
            <a:off x="5795025" y="4310854"/>
            <a:ext cx="458809" cy="1080000"/>
            <a:chOff x="5537745" y="4386928"/>
            <a:chExt cx="718855" cy="1692128"/>
          </a:xfrm>
        </p:grpSpPr>
        <p:sp>
          <p:nvSpPr>
            <p:cNvPr id="40" name="Ellipse 39"/>
            <p:cNvSpPr/>
            <p:nvPr/>
          </p:nvSpPr>
          <p:spPr>
            <a:xfrm>
              <a:off x="5670186" y="4386928"/>
              <a:ext cx="457234" cy="46145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1" name="Trapezoid 40"/>
            <p:cNvSpPr/>
            <p:nvPr/>
          </p:nvSpPr>
          <p:spPr>
            <a:xfrm>
              <a:off x="5672726" y="4909914"/>
              <a:ext cx="426799" cy="707639"/>
            </a:xfrm>
            <a:prstGeom prst="trapezoid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2" name="Rechteck 41"/>
            <p:cNvSpPr/>
            <p:nvPr/>
          </p:nvSpPr>
          <p:spPr>
            <a:xfrm>
              <a:off x="5672726" y="5679086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3" name="Rechteck 42"/>
            <p:cNvSpPr/>
            <p:nvPr/>
          </p:nvSpPr>
          <p:spPr>
            <a:xfrm>
              <a:off x="5949637" y="5679086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4" name="Rechteck 43"/>
            <p:cNvSpPr/>
            <p:nvPr/>
          </p:nvSpPr>
          <p:spPr>
            <a:xfrm rot="17847957" flipV="1">
              <a:off x="5910863" y="4742909"/>
              <a:ext cx="538630" cy="15284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5" name="Rechteck 44"/>
            <p:cNvSpPr/>
            <p:nvPr/>
          </p:nvSpPr>
          <p:spPr>
            <a:xfrm rot="15320774" flipV="1">
              <a:off x="5344852" y="4748590"/>
              <a:ext cx="538630" cy="15284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47" name="Textfeld 46"/>
          <p:cNvSpPr txBox="1"/>
          <p:nvPr/>
        </p:nvSpPr>
        <p:spPr>
          <a:xfrm>
            <a:off x="5347839" y="3006906"/>
            <a:ext cx="13868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</a:rPr>
              <a:t>Jena</a:t>
            </a:r>
            <a:endParaRPr lang="de-DE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8" name="Textfeld 47"/>
          <p:cNvSpPr txBox="1"/>
          <p:nvPr/>
        </p:nvSpPr>
        <p:spPr>
          <a:xfrm>
            <a:off x="980226" y="5513166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</a:rPr>
              <a:t>Erfurt</a:t>
            </a:r>
            <a:endParaRPr lang="de-DE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9" name="Textfeld 48"/>
          <p:cNvSpPr txBox="1"/>
          <p:nvPr/>
        </p:nvSpPr>
        <p:spPr>
          <a:xfrm>
            <a:off x="611560" y="3006906"/>
            <a:ext cx="2016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</a:rPr>
              <a:t>Schmalkalden</a:t>
            </a:r>
            <a:endParaRPr lang="de-DE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79" name="Textfeld 178"/>
          <p:cNvSpPr txBox="1"/>
          <p:nvPr/>
        </p:nvSpPr>
        <p:spPr>
          <a:xfrm>
            <a:off x="2483768" y="2408202"/>
            <a:ext cx="3024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de-DE" sz="1600" dirty="0" smtClean="0"/>
              <a:t>Hier entsteht unser </a:t>
            </a:r>
            <a:r>
              <a:rPr lang="de-DE" sz="1600" dirty="0" smtClean="0">
                <a:solidFill>
                  <a:prstClr val="black"/>
                </a:solidFill>
              </a:rPr>
              <a:t>gemeinsamer Beitrag mit dem Thema „…“</a:t>
            </a:r>
            <a:endParaRPr lang="de-DE" sz="1600" dirty="0"/>
          </a:p>
        </p:txBody>
      </p:sp>
      <p:sp>
        <p:nvSpPr>
          <p:cNvPr id="180" name="Rechteck 179"/>
          <p:cNvSpPr/>
          <p:nvPr/>
        </p:nvSpPr>
        <p:spPr>
          <a:xfrm>
            <a:off x="2483768" y="2701769"/>
            <a:ext cx="228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de-DE" dirty="0"/>
          </a:p>
        </p:txBody>
      </p:sp>
      <p:sp>
        <p:nvSpPr>
          <p:cNvPr id="182" name="Rechteck 181"/>
          <p:cNvSpPr/>
          <p:nvPr/>
        </p:nvSpPr>
        <p:spPr>
          <a:xfrm>
            <a:off x="2483768" y="3028890"/>
            <a:ext cx="22236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de-DE" b="1" dirty="0" smtClean="0">
                <a:solidFill>
                  <a:prstClr val="black"/>
                </a:solidFill>
              </a:rPr>
              <a:t>Gliederungsvorschlag</a:t>
            </a:r>
            <a:endParaRPr lang="de-DE" b="1" dirty="0">
              <a:solidFill>
                <a:prstClr val="black"/>
              </a:solidFill>
            </a:endParaRPr>
          </a:p>
        </p:txBody>
      </p:sp>
      <p:sp>
        <p:nvSpPr>
          <p:cNvPr id="183" name="Textfeld 182"/>
          <p:cNvSpPr txBox="1"/>
          <p:nvPr/>
        </p:nvSpPr>
        <p:spPr>
          <a:xfrm>
            <a:off x="2663788" y="3362460"/>
            <a:ext cx="1692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AutoNum type="romanUcPeriod"/>
            </a:pPr>
            <a:r>
              <a:rPr lang="de-DE" dirty="0" smtClean="0"/>
              <a:t>…</a:t>
            </a:r>
          </a:p>
          <a:p>
            <a:pPr marL="400050" indent="-400050">
              <a:buAutoNum type="romanUcPeriod"/>
            </a:pPr>
            <a:r>
              <a:rPr lang="de-DE" dirty="0" smtClean="0"/>
              <a:t>…</a:t>
            </a:r>
            <a:endParaRPr lang="de-DE" dirty="0"/>
          </a:p>
        </p:txBody>
      </p:sp>
      <p:sp>
        <p:nvSpPr>
          <p:cNvPr id="185" name="Ellipse 184"/>
          <p:cNvSpPr/>
          <p:nvPr/>
        </p:nvSpPr>
        <p:spPr>
          <a:xfrm>
            <a:off x="5530015" y="1659046"/>
            <a:ext cx="1088746" cy="1347860"/>
          </a:xfrm>
          <a:prstGeom prst="ellipse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1" name="Rechteck 50"/>
          <p:cNvSpPr/>
          <p:nvPr/>
        </p:nvSpPr>
        <p:spPr>
          <a:xfrm>
            <a:off x="2447764" y="1897280"/>
            <a:ext cx="3132347" cy="3903918"/>
          </a:xfrm>
          <a:prstGeom prst="rect">
            <a:avLst/>
          </a:prstGeom>
          <a:noFill/>
          <a:ln w="12700">
            <a:solidFill>
              <a:schemeClr val="tx2">
                <a:lumMod val="50000"/>
              </a:schemeClr>
            </a:solidFill>
          </a:ln>
          <a:scene3d>
            <a:camera prst="orthographicFront"/>
            <a:lightRig rig="threePt" dir="t"/>
          </a:scene3d>
          <a:sp3d contourW="12700" prstMaterial="matte">
            <a:bevelT/>
            <a:contourClr>
              <a:schemeClr val="tx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2" name="Rechteck 51"/>
          <p:cNvSpPr/>
          <p:nvPr/>
        </p:nvSpPr>
        <p:spPr>
          <a:xfrm>
            <a:off x="2555776" y="5441186"/>
            <a:ext cx="1008000" cy="252000"/>
          </a:xfrm>
          <a:prstGeom prst="rect">
            <a:avLst/>
          </a:prstGeom>
          <a:solidFill>
            <a:srgbClr val="DDDDD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0"/>
              </a:lnSpc>
            </a:pP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bearbeiten</a:t>
            </a:r>
          </a:p>
        </p:txBody>
      </p:sp>
      <p:sp>
        <p:nvSpPr>
          <p:cNvPr id="53" name="Rechteck 52"/>
          <p:cNvSpPr/>
          <p:nvPr/>
        </p:nvSpPr>
        <p:spPr>
          <a:xfrm>
            <a:off x="2492150" y="1956506"/>
            <a:ext cx="30159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000" b="1" dirty="0" smtClean="0"/>
              <a:t>Vortrag zum Seminar </a:t>
            </a:r>
            <a:r>
              <a:rPr lang="de-DE" sz="2000" b="1" dirty="0" err="1" smtClean="0"/>
              <a:t>UrhR</a:t>
            </a:r>
            <a:endParaRPr lang="de-DE" sz="2000" b="1" dirty="0"/>
          </a:p>
        </p:txBody>
      </p:sp>
      <p:sp>
        <p:nvSpPr>
          <p:cNvPr id="54" name="Ellipse 53"/>
          <p:cNvSpPr/>
          <p:nvPr/>
        </p:nvSpPr>
        <p:spPr>
          <a:xfrm>
            <a:off x="5460419" y="4165306"/>
            <a:ext cx="1088746" cy="1347860"/>
          </a:xfrm>
          <a:prstGeom prst="ellipse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5" name="Ellipse 54"/>
          <p:cNvSpPr/>
          <p:nvPr/>
        </p:nvSpPr>
        <p:spPr>
          <a:xfrm>
            <a:off x="1037724" y="4165306"/>
            <a:ext cx="1088746" cy="1347860"/>
          </a:xfrm>
          <a:prstGeom prst="ellipse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7" name="Rechteck 56"/>
          <p:cNvSpPr/>
          <p:nvPr/>
        </p:nvSpPr>
        <p:spPr>
          <a:xfrm>
            <a:off x="7560332" y="900929"/>
            <a:ext cx="1584684" cy="3068131"/>
          </a:xfrm>
          <a:prstGeom prst="rect">
            <a:avLst/>
          </a:prstGeom>
          <a:gradFill flip="none" rotWithShape="1">
            <a:gsLst>
              <a:gs pos="89000">
                <a:schemeClr val="bg1">
                  <a:lumMod val="65000"/>
                </a:schemeClr>
              </a:gs>
              <a:gs pos="14000">
                <a:schemeClr val="bg1"/>
              </a:gs>
              <a:gs pos="43000">
                <a:srgbClr val="EAEAEA"/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8" name="Rechteck 57"/>
          <p:cNvSpPr/>
          <p:nvPr/>
        </p:nvSpPr>
        <p:spPr>
          <a:xfrm flipH="1" flipV="1">
            <a:off x="1016" y="-6"/>
            <a:ext cx="9144000" cy="529200"/>
          </a:xfrm>
          <a:prstGeom prst="rect">
            <a:avLst/>
          </a:prstGeom>
          <a:gradFill flip="none" rotWithShape="1">
            <a:gsLst>
              <a:gs pos="25000">
                <a:schemeClr val="tx1">
                  <a:lumMod val="85000"/>
                  <a:lumOff val="15000"/>
                </a:schemeClr>
              </a:gs>
              <a:gs pos="85000">
                <a:schemeClr val="bg1"/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0" name="Rechteck 59"/>
          <p:cNvSpPr/>
          <p:nvPr/>
        </p:nvSpPr>
        <p:spPr>
          <a:xfrm flipH="1">
            <a:off x="-508" y="6413808"/>
            <a:ext cx="9144000" cy="530408"/>
          </a:xfrm>
          <a:prstGeom prst="rect">
            <a:avLst/>
          </a:prstGeom>
          <a:gradFill flip="none" rotWithShape="1">
            <a:gsLst>
              <a:gs pos="24000">
                <a:schemeClr val="tx1">
                  <a:lumMod val="85000"/>
                  <a:lumOff val="15000"/>
                </a:schemeClr>
              </a:gs>
              <a:gs pos="66000">
                <a:schemeClr val="bg1"/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1" name="Rechteck 60"/>
          <p:cNvSpPr/>
          <p:nvPr/>
        </p:nvSpPr>
        <p:spPr>
          <a:xfrm>
            <a:off x="7560332" y="3501008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2" name="Picture 3" descr="C:\Users\Christiane\Desktop\BMBF_CMYK_Gef_L_300dpi.jpg"/>
          <p:cNvPicPr>
            <a:picLocks noChangeAspect="1" noChangeArrowheads="1"/>
          </p:cNvPicPr>
          <p:nvPr/>
        </p:nvPicPr>
        <p:blipFill>
          <a:blip r:embed="rId3" cstate="print"/>
          <a:srcRect l="8636" t="10309" r="15353" b="14434"/>
          <a:stretch>
            <a:fillRect/>
          </a:stretch>
        </p:blipFill>
        <p:spPr bwMode="auto">
          <a:xfrm>
            <a:off x="7659632" y="35463"/>
            <a:ext cx="1448872" cy="1017273"/>
          </a:xfrm>
          <a:prstGeom prst="rect">
            <a:avLst/>
          </a:prstGeom>
          <a:noFill/>
        </p:spPr>
      </p:pic>
      <p:sp>
        <p:nvSpPr>
          <p:cNvPr id="63" name="Rechteck 62"/>
          <p:cNvSpPr/>
          <p:nvPr/>
        </p:nvSpPr>
        <p:spPr>
          <a:xfrm>
            <a:off x="7748723" y="3794183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4" name="Rechteck 63"/>
          <p:cNvSpPr/>
          <p:nvPr/>
        </p:nvSpPr>
        <p:spPr>
          <a:xfrm>
            <a:off x="7937114" y="4087358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5" name="Rechteck 64"/>
          <p:cNvSpPr/>
          <p:nvPr/>
        </p:nvSpPr>
        <p:spPr>
          <a:xfrm>
            <a:off x="8125505" y="4380533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6" name="Rechteck 65"/>
          <p:cNvSpPr/>
          <p:nvPr/>
        </p:nvSpPr>
        <p:spPr>
          <a:xfrm>
            <a:off x="8313896" y="4673708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bg1">
                    <a:lumMod val="6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8" name="Rechteck 67"/>
          <p:cNvSpPr/>
          <p:nvPr/>
        </p:nvSpPr>
        <p:spPr>
          <a:xfrm>
            <a:off x="8502287" y="4966883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bg1">
                    <a:lumMod val="7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9" name="Rechteck 68"/>
          <p:cNvSpPr/>
          <p:nvPr/>
        </p:nvSpPr>
        <p:spPr>
          <a:xfrm>
            <a:off x="8690678" y="5260058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bg1">
                    <a:lumMod val="8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72" name="Grafik 7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659" y="5745246"/>
            <a:ext cx="2990771" cy="1212146"/>
          </a:xfrm>
          <a:prstGeom prst="rect">
            <a:avLst/>
          </a:prstGeom>
        </p:spPr>
      </p:pic>
      <p:sp>
        <p:nvSpPr>
          <p:cNvPr id="74" name="Rechteck 73"/>
          <p:cNvSpPr/>
          <p:nvPr/>
        </p:nvSpPr>
        <p:spPr>
          <a:xfrm>
            <a:off x="323528" y="620688"/>
            <a:ext cx="503954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de-DE" sz="35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Funktionsweise</a:t>
            </a:r>
          </a:p>
        </p:txBody>
      </p:sp>
      <p:sp>
        <p:nvSpPr>
          <p:cNvPr id="70" name="Rechteck 69"/>
          <p:cNvSpPr/>
          <p:nvPr/>
        </p:nvSpPr>
        <p:spPr>
          <a:xfrm>
            <a:off x="8879071" y="5553236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bg1">
                    <a:lumMod val="9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0" name="Textfeld 49"/>
          <p:cNvSpPr txBox="1"/>
          <p:nvPr/>
        </p:nvSpPr>
        <p:spPr>
          <a:xfrm>
            <a:off x="5004048" y="5513166"/>
            <a:ext cx="2016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</a:rPr>
              <a:t>Berlin</a:t>
            </a:r>
            <a:endParaRPr lang="de-DE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" grpId="0" animBg="1"/>
      <p:bldP spid="54" grpId="0" animBg="1"/>
      <p:bldP spid="55" grpId="0" animBg="1"/>
    </p:bld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128</Words>
  <Application>Microsoft Office PowerPoint</Application>
  <PresentationFormat>Bildschirmpräsentation (4:3)</PresentationFormat>
  <Paragraphs>101</Paragraphs>
  <Slides>4</Slides>
  <Notes>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7" baseType="lpstr">
      <vt:lpstr>Arial</vt:lpstr>
      <vt:lpstr>Calibri</vt:lpstr>
      <vt:lpstr>Larissa-Design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Christiane</dc:creator>
  <cp:lastModifiedBy>michel</cp:lastModifiedBy>
  <cp:revision>11</cp:revision>
  <dcterms:created xsi:type="dcterms:W3CDTF">2013-04-28T14:31:15Z</dcterms:created>
  <dcterms:modified xsi:type="dcterms:W3CDTF">2017-09-18T12:08:51Z</dcterms:modified>
</cp:coreProperties>
</file>